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9"/>
  </p:notesMasterIdLst>
  <p:sldIdLst>
    <p:sldId id="257" r:id="rId2"/>
    <p:sldId id="258" r:id="rId3"/>
    <p:sldId id="260" r:id="rId4"/>
    <p:sldId id="261" r:id="rId5"/>
    <p:sldId id="262" r:id="rId6"/>
    <p:sldId id="267" r:id="rId7"/>
    <p:sldId id="268" r:id="rId8"/>
    <p:sldId id="269" r:id="rId9"/>
    <p:sldId id="270" r:id="rId10"/>
    <p:sldId id="271" r:id="rId11"/>
    <p:sldId id="272" r:id="rId12"/>
    <p:sldId id="273" r:id="rId13"/>
    <p:sldId id="275" r:id="rId14"/>
    <p:sldId id="276" r:id="rId15"/>
    <p:sldId id="277" r:id="rId16"/>
    <p:sldId id="274" r:id="rId17"/>
    <p:sldId id="278" r:id="rId18"/>
    <p:sldId id="279" r:id="rId19"/>
    <p:sldId id="280" r:id="rId20"/>
    <p:sldId id="263" r:id="rId21"/>
    <p:sldId id="264" r:id="rId22"/>
    <p:sldId id="265" r:id="rId23"/>
    <p:sldId id="281" r:id="rId24"/>
    <p:sldId id="282" r:id="rId25"/>
    <p:sldId id="283" r:id="rId26"/>
    <p:sldId id="284" r:id="rId27"/>
    <p:sldId id="285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5DFFF"/>
    <a:srgbClr val="FFFF00"/>
    <a:srgbClr val="33CC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42" autoAdjust="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A17E19B-6071-460A-BCE4-2A3C146C2C6F}" type="doc">
      <dgm:prSet loTypeId="urn:microsoft.com/office/officeart/2005/8/layout/radial6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01EFE7F-0E83-419B-B7A8-E553FB76324E}">
      <dgm:prSet phldrT="[Текст]" custT="1"/>
      <dgm:spPr/>
      <dgm:t>
        <a:bodyPr/>
        <a:lstStyle/>
        <a:p>
          <a:r>
            <a:rPr lang="ru-RU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Школа</a:t>
          </a:r>
          <a:endParaRPr lang="ru-RU" sz="28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F103FDEC-F0A9-4956-9604-9B0488A0D715}" type="parTrans" cxnId="{ABBF6058-0E4E-4E3E-9198-4CBD0D1757D2}">
      <dgm:prSet/>
      <dgm:spPr/>
      <dgm:t>
        <a:bodyPr/>
        <a:lstStyle/>
        <a:p>
          <a:endParaRPr lang="ru-RU"/>
        </a:p>
      </dgm:t>
    </dgm:pt>
    <dgm:pt modelId="{28BC7AB1-F6C6-4719-9198-198B27209C05}" type="sibTrans" cxnId="{ABBF6058-0E4E-4E3E-9198-4CBD0D1757D2}">
      <dgm:prSet/>
      <dgm:spPr/>
      <dgm:t>
        <a:bodyPr/>
        <a:lstStyle/>
        <a:p>
          <a:endParaRPr lang="ru-RU"/>
        </a:p>
      </dgm:t>
    </dgm:pt>
    <dgm:pt modelId="{5D80D58F-9B59-474D-A64E-042B4A0EC257}">
      <dgm:prSet phldrT="[Текст]" custT="1"/>
      <dgm:spPr/>
      <dgm:t>
        <a:bodyPr/>
        <a:lstStyle/>
        <a:p>
          <a:r>
            <a: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Семья</a:t>
          </a:r>
          <a:endParaRPr lang="ru-RU" sz="20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CC534AAF-7542-47A8-B699-AD280604AA74}" type="parTrans" cxnId="{4FA25E91-6738-4183-97FA-D0989E4558BF}">
      <dgm:prSet/>
      <dgm:spPr/>
      <dgm:t>
        <a:bodyPr/>
        <a:lstStyle/>
        <a:p>
          <a:endParaRPr lang="ru-RU"/>
        </a:p>
      </dgm:t>
    </dgm:pt>
    <dgm:pt modelId="{EFE5D49B-25E9-449C-96E7-B1A96E923340}" type="sibTrans" cxnId="{4FA25E91-6738-4183-97FA-D0989E4558BF}">
      <dgm:prSet/>
      <dgm:spPr/>
      <dgm:t>
        <a:bodyPr/>
        <a:lstStyle/>
        <a:p>
          <a:endParaRPr lang="ru-RU"/>
        </a:p>
      </dgm:t>
    </dgm:pt>
    <dgm:pt modelId="{EC7C153F-00B5-4E8D-BA5E-15DA5B9C5B5F}">
      <dgm:prSet phldrT="[Текст]" custT="1"/>
      <dgm:spPr/>
      <dgm:t>
        <a:bodyPr/>
        <a:lstStyle/>
        <a:p>
          <a:r>
            <a: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Общественные организации</a:t>
          </a:r>
          <a:endParaRPr lang="ru-RU" sz="16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A0483100-479D-4CB5-A3CA-75A40A331C90}" type="parTrans" cxnId="{84FDB22F-C6BF-42E2-ABDF-D39ECA7EEA2F}">
      <dgm:prSet/>
      <dgm:spPr/>
      <dgm:t>
        <a:bodyPr/>
        <a:lstStyle/>
        <a:p>
          <a:endParaRPr lang="ru-RU"/>
        </a:p>
      </dgm:t>
    </dgm:pt>
    <dgm:pt modelId="{F1D7D83E-D314-4B5C-819D-A2A4D73CF14F}" type="sibTrans" cxnId="{84FDB22F-C6BF-42E2-ABDF-D39ECA7EEA2F}">
      <dgm:prSet/>
      <dgm:spPr/>
      <dgm:t>
        <a:bodyPr/>
        <a:lstStyle/>
        <a:p>
          <a:endParaRPr lang="ru-RU"/>
        </a:p>
      </dgm:t>
    </dgm:pt>
    <dgm:pt modelId="{5A7BB231-FF0E-459B-AD18-9CB33B22148D}">
      <dgm:prSet phldrT="[Текст]" custT="1"/>
      <dgm:spPr/>
      <dgm:t>
        <a:bodyPr/>
        <a:lstStyle/>
        <a:p>
          <a:r>
            <a: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Учреждения ДО</a:t>
          </a:r>
          <a:endParaRPr lang="ru-RU" sz="16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F8B7B69D-381E-42C1-B035-5557A343C972}" type="parTrans" cxnId="{BAE1A863-A735-45A2-BC9F-9039030B1079}">
      <dgm:prSet/>
      <dgm:spPr/>
      <dgm:t>
        <a:bodyPr/>
        <a:lstStyle/>
        <a:p>
          <a:endParaRPr lang="ru-RU"/>
        </a:p>
      </dgm:t>
    </dgm:pt>
    <dgm:pt modelId="{0F58F79F-6898-4813-96ED-9AC398561063}" type="sibTrans" cxnId="{BAE1A863-A735-45A2-BC9F-9039030B1079}">
      <dgm:prSet/>
      <dgm:spPr/>
      <dgm:t>
        <a:bodyPr/>
        <a:lstStyle/>
        <a:p>
          <a:endParaRPr lang="ru-RU"/>
        </a:p>
      </dgm:t>
    </dgm:pt>
    <dgm:pt modelId="{07D8DAF7-BF70-4991-B6C3-3159691C8BB5}">
      <dgm:prSet phldrT="[Текст]" custT="1"/>
      <dgm:spPr/>
      <dgm:t>
        <a:bodyPr/>
        <a:lstStyle/>
        <a:p>
          <a:r>
            <a:rPr lang="ru-RU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СМИ</a:t>
          </a:r>
          <a:endParaRPr lang="ru-RU" sz="18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8139377A-139C-46B8-A1E5-3F849A0187C3}" type="parTrans" cxnId="{ABBABA77-5686-47C8-8481-81A5CC409F66}">
      <dgm:prSet/>
      <dgm:spPr/>
      <dgm:t>
        <a:bodyPr/>
        <a:lstStyle/>
        <a:p>
          <a:endParaRPr lang="ru-RU"/>
        </a:p>
      </dgm:t>
    </dgm:pt>
    <dgm:pt modelId="{3390AA3E-7908-4F36-BD06-AAFC37E0FCCD}" type="sibTrans" cxnId="{ABBABA77-5686-47C8-8481-81A5CC409F66}">
      <dgm:prSet/>
      <dgm:spPr/>
      <dgm:t>
        <a:bodyPr/>
        <a:lstStyle/>
        <a:p>
          <a:endParaRPr lang="ru-RU"/>
        </a:p>
      </dgm:t>
    </dgm:pt>
    <dgm:pt modelId="{43326D6C-3D37-4830-A50A-36D316EB55A9}">
      <dgm:prSet phldrT="[Текст]" custT="1"/>
      <dgm:spPr/>
      <dgm:t>
        <a:bodyPr/>
        <a:lstStyle/>
        <a:p>
          <a:r>
            <a: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Учреждения культуры и  спорта</a:t>
          </a:r>
          <a:endParaRPr lang="ru-RU" sz="16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4A9226E4-00E4-49D4-9C4D-50578ADC2F3A}" type="parTrans" cxnId="{79C27925-9F39-4868-9770-4D6DFB0BF824}">
      <dgm:prSet/>
      <dgm:spPr/>
      <dgm:t>
        <a:bodyPr/>
        <a:lstStyle/>
        <a:p>
          <a:endParaRPr lang="ru-RU"/>
        </a:p>
      </dgm:t>
    </dgm:pt>
    <dgm:pt modelId="{2E584B33-769C-44E2-B44A-B03EB60A2D2A}" type="sibTrans" cxnId="{79C27925-9F39-4868-9770-4D6DFB0BF824}">
      <dgm:prSet/>
      <dgm:spPr/>
      <dgm:t>
        <a:bodyPr/>
        <a:lstStyle/>
        <a:p>
          <a:endParaRPr lang="ru-RU"/>
        </a:p>
      </dgm:t>
    </dgm:pt>
    <dgm:pt modelId="{4A7B90AD-5E0E-4D87-ADA0-7B0E0A257CB6}" type="pres">
      <dgm:prSet presAssocID="{CA17E19B-6071-460A-BCE4-2A3C146C2C6F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5B2DCAC-AF1C-4AB5-BF2A-2197CD79D9C6}" type="pres">
      <dgm:prSet presAssocID="{D01EFE7F-0E83-419B-B7A8-E553FB76324E}" presName="centerShape" presStyleLbl="node0" presStyleIdx="0" presStyleCnt="1" custScaleX="112179"/>
      <dgm:spPr/>
      <dgm:t>
        <a:bodyPr/>
        <a:lstStyle/>
        <a:p>
          <a:endParaRPr lang="ru-RU"/>
        </a:p>
      </dgm:t>
    </dgm:pt>
    <dgm:pt modelId="{5B4DEFE2-6F4F-448E-81C5-3E801DE8242A}" type="pres">
      <dgm:prSet presAssocID="{5D80D58F-9B59-474D-A64E-042B4A0EC257}" presName="node" presStyleLbl="node1" presStyleIdx="0" presStyleCnt="5" custScaleX="136190" custRadScaleRad="100253" custRadScaleInc="-115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0D1209-274D-4B1F-9EC8-4DC0EA297CAF}" type="pres">
      <dgm:prSet presAssocID="{5D80D58F-9B59-474D-A64E-042B4A0EC257}" presName="dummy" presStyleCnt="0"/>
      <dgm:spPr/>
    </dgm:pt>
    <dgm:pt modelId="{875672A4-A0AA-4267-BF2E-8A7725A56DD1}" type="pres">
      <dgm:prSet presAssocID="{EFE5D49B-25E9-449C-96E7-B1A96E923340}" presName="sibTrans" presStyleLbl="sibTrans2D1" presStyleIdx="0" presStyleCnt="5"/>
      <dgm:spPr/>
      <dgm:t>
        <a:bodyPr/>
        <a:lstStyle/>
        <a:p>
          <a:endParaRPr lang="ru-RU"/>
        </a:p>
      </dgm:t>
    </dgm:pt>
    <dgm:pt modelId="{58B6CB9D-3FA5-469E-8F40-AD72FEB05B64}" type="pres">
      <dgm:prSet presAssocID="{43326D6C-3D37-4830-A50A-36D316EB55A9}" presName="node" presStyleLbl="node1" presStyleIdx="1" presStyleCnt="5" custScaleX="152281" custRadScaleRad="100253" custRadScaleInc="-115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4DFB24-1441-4AE7-A751-7F7EC5B00AA0}" type="pres">
      <dgm:prSet presAssocID="{43326D6C-3D37-4830-A50A-36D316EB55A9}" presName="dummy" presStyleCnt="0"/>
      <dgm:spPr/>
    </dgm:pt>
    <dgm:pt modelId="{54A5D243-0023-4928-A98E-A5EF4EA43F7C}" type="pres">
      <dgm:prSet presAssocID="{2E584B33-769C-44E2-B44A-B03EB60A2D2A}" presName="sibTrans" presStyleLbl="sibTrans2D1" presStyleIdx="1" presStyleCnt="5"/>
      <dgm:spPr/>
      <dgm:t>
        <a:bodyPr/>
        <a:lstStyle/>
        <a:p>
          <a:endParaRPr lang="ru-RU"/>
        </a:p>
      </dgm:t>
    </dgm:pt>
    <dgm:pt modelId="{DD0EA7FA-433F-4DCD-9D31-FFAF9AE173BF}" type="pres">
      <dgm:prSet presAssocID="{EC7C153F-00B5-4E8D-BA5E-15DA5B9C5B5F}" presName="node" presStyleLbl="node1" presStyleIdx="2" presStyleCnt="5" custScaleX="19452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BB8A4C-3384-4816-A649-E9065BE51EE6}" type="pres">
      <dgm:prSet presAssocID="{EC7C153F-00B5-4E8D-BA5E-15DA5B9C5B5F}" presName="dummy" presStyleCnt="0"/>
      <dgm:spPr/>
    </dgm:pt>
    <dgm:pt modelId="{EAE80189-ADE1-41DE-BC42-CA92BAEBC08F}" type="pres">
      <dgm:prSet presAssocID="{F1D7D83E-D314-4B5C-819D-A2A4D73CF14F}" presName="sibTrans" presStyleLbl="sibTrans2D1" presStyleIdx="2" presStyleCnt="5"/>
      <dgm:spPr/>
      <dgm:t>
        <a:bodyPr/>
        <a:lstStyle/>
        <a:p>
          <a:endParaRPr lang="ru-RU"/>
        </a:p>
      </dgm:t>
    </dgm:pt>
    <dgm:pt modelId="{00C4D51B-A3B8-495E-AB0F-BCA0359F6CD8}" type="pres">
      <dgm:prSet presAssocID="{5A7BB231-FF0E-459B-AD18-9CB33B22148D}" presName="node" presStyleLbl="node1" presStyleIdx="3" presStyleCnt="5" custScaleX="153673" custRadScaleRad="98701" custRadScaleInc="-215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FC7992F-51B4-496E-AD08-13EB33C3AEA6}" type="pres">
      <dgm:prSet presAssocID="{5A7BB231-FF0E-459B-AD18-9CB33B22148D}" presName="dummy" presStyleCnt="0"/>
      <dgm:spPr/>
    </dgm:pt>
    <dgm:pt modelId="{8CC26CB0-83B3-4568-B558-3573F84F97B5}" type="pres">
      <dgm:prSet presAssocID="{0F58F79F-6898-4813-96ED-9AC398561063}" presName="sibTrans" presStyleLbl="sibTrans2D1" presStyleIdx="3" presStyleCnt="5"/>
      <dgm:spPr/>
      <dgm:t>
        <a:bodyPr/>
        <a:lstStyle/>
        <a:p>
          <a:endParaRPr lang="ru-RU"/>
        </a:p>
      </dgm:t>
    </dgm:pt>
    <dgm:pt modelId="{838D9511-2515-4EE2-8D66-4C306489AB47}" type="pres">
      <dgm:prSet presAssocID="{07D8DAF7-BF70-4991-B6C3-3159691C8BB5}" presName="node" presStyleLbl="node1" presStyleIdx="4" presStyleCnt="5" custScaleX="1320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CD3B01-F234-42D2-A489-C52B65BE8019}" type="pres">
      <dgm:prSet presAssocID="{07D8DAF7-BF70-4991-B6C3-3159691C8BB5}" presName="dummy" presStyleCnt="0"/>
      <dgm:spPr/>
    </dgm:pt>
    <dgm:pt modelId="{4E5DD3A7-46EC-4D42-8AF8-DA4D68333729}" type="pres">
      <dgm:prSet presAssocID="{3390AA3E-7908-4F36-BD06-AAFC37E0FCCD}" presName="sibTrans" presStyleLbl="sibTrans2D1" presStyleIdx="4" presStyleCnt="5"/>
      <dgm:spPr/>
      <dgm:t>
        <a:bodyPr/>
        <a:lstStyle/>
        <a:p>
          <a:endParaRPr lang="ru-RU"/>
        </a:p>
      </dgm:t>
    </dgm:pt>
  </dgm:ptLst>
  <dgm:cxnLst>
    <dgm:cxn modelId="{2956CF22-7A75-48B2-88CD-68FC90D9E29D}" type="presOf" srcId="{07D8DAF7-BF70-4991-B6C3-3159691C8BB5}" destId="{838D9511-2515-4EE2-8D66-4C306489AB47}" srcOrd="0" destOrd="0" presId="urn:microsoft.com/office/officeart/2005/8/layout/radial6"/>
    <dgm:cxn modelId="{7F0CD016-9F85-40A5-9C7F-65EA32EF94A9}" type="presOf" srcId="{EC7C153F-00B5-4E8D-BA5E-15DA5B9C5B5F}" destId="{DD0EA7FA-433F-4DCD-9D31-FFAF9AE173BF}" srcOrd="0" destOrd="0" presId="urn:microsoft.com/office/officeart/2005/8/layout/radial6"/>
    <dgm:cxn modelId="{84FDB22F-C6BF-42E2-ABDF-D39ECA7EEA2F}" srcId="{D01EFE7F-0E83-419B-B7A8-E553FB76324E}" destId="{EC7C153F-00B5-4E8D-BA5E-15DA5B9C5B5F}" srcOrd="2" destOrd="0" parTransId="{A0483100-479D-4CB5-A3CA-75A40A331C90}" sibTransId="{F1D7D83E-D314-4B5C-819D-A2A4D73CF14F}"/>
    <dgm:cxn modelId="{ABBF6058-0E4E-4E3E-9198-4CBD0D1757D2}" srcId="{CA17E19B-6071-460A-BCE4-2A3C146C2C6F}" destId="{D01EFE7F-0E83-419B-B7A8-E553FB76324E}" srcOrd="0" destOrd="0" parTransId="{F103FDEC-F0A9-4956-9604-9B0488A0D715}" sibTransId="{28BC7AB1-F6C6-4719-9198-198B27209C05}"/>
    <dgm:cxn modelId="{4FA25E91-6738-4183-97FA-D0989E4558BF}" srcId="{D01EFE7F-0E83-419B-B7A8-E553FB76324E}" destId="{5D80D58F-9B59-474D-A64E-042B4A0EC257}" srcOrd="0" destOrd="0" parTransId="{CC534AAF-7542-47A8-B699-AD280604AA74}" sibTransId="{EFE5D49B-25E9-449C-96E7-B1A96E923340}"/>
    <dgm:cxn modelId="{0C3D9142-F1F6-488F-850B-1F554FD10F97}" type="presOf" srcId="{D01EFE7F-0E83-419B-B7A8-E553FB76324E}" destId="{05B2DCAC-AF1C-4AB5-BF2A-2197CD79D9C6}" srcOrd="0" destOrd="0" presId="urn:microsoft.com/office/officeart/2005/8/layout/radial6"/>
    <dgm:cxn modelId="{5CD4F3D5-0203-4BC8-84F7-65A98877F408}" type="presOf" srcId="{CA17E19B-6071-460A-BCE4-2A3C146C2C6F}" destId="{4A7B90AD-5E0E-4D87-ADA0-7B0E0A257CB6}" srcOrd="0" destOrd="0" presId="urn:microsoft.com/office/officeart/2005/8/layout/radial6"/>
    <dgm:cxn modelId="{61B2416B-E95A-4E51-99D6-01AA48D337F7}" type="presOf" srcId="{5D80D58F-9B59-474D-A64E-042B4A0EC257}" destId="{5B4DEFE2-6F4F-448E-81C5-3E801DE8242A}" srcOrd="0" destOrd="0" presId="urn:microsoft.com/office/officeart/2005/8/layout/radial6"/>
    <dgm:cxn modelId="{19BA67CE-1984-4FC6-ADC8-30A8E4E58199}" type="presOf" srcId="{F1D7D83E-D314-4B5C-819D-A2A4D73CF14F}" destId="{EAE80189-ADE1-41DE-BC42-CA92BAEBC08F}" srcOrd="0" destOrd="0" presId="urn:microsoft.com/office/officeart/2005/8/layout/radial6"/>
    <dgm:cxn modelId="{ABBABA77-5686-47C8-8481-81A5CC409F66}" srcId="{D01EFE7F-0E83-419B-B7A8-E553FB76324E}" destId="{07D8DAF7-BF70-4991-B6C3-3159691C8BB5}" srcOrd="4" destOrd="0" parTransId="{8139377A-139C-46B8-A1E5-3F849A0187C3}" sibTransId="{3390AA3E-7908-4F36-BD06-AAFC37E0FCCD}"/>
    <dgm:cxn modelId="{73D5926F-68D7-4773-9F52-B7E9AE9638E9}" type="presOf" srcId="{43326D6C-3D37-4830-A50A-36D316EB55A9}" destId="{58B6CB9D-3FA5-469E-8F40-AD72FEB05B64}" srcOrd="0" destOrd="0" presId="urn:microsoft.com/office/officeart/2005/8/layout/radial6"/>
    <dgm:cxn modelId="{D109AA70-BC32-4099-BA9B-A8A2A61B02A6}" type="presOf" srcId="{0F58F79F-6898-4813-96ED-9AC398561063}" destId="{8CC26CB0-83B3-4568-B558-3573F84F97B5}" srcOrd="0" destOrd="0" presId="urn:microsoft.com/office/officeart/2005/8/layout/radial6"/>
    <dgm:cxn modelId="{A064BC90-6A9C-425D-B835-B7E93D81D206}" type="presOf" srcId="{2E584B33-769C-44E2-B44A-B03EB60A2D2A}" destId="{54A5D243-0023-4928-A98E-A5EF4EA43F7C}" srcOrd="0" destOrd="0" presId="urn:microsoft.com/office/officeart/2005/8/layout/radial6"/>
    <dgm:cxn modelId="{BAE1A863-A735-45A2-BC9F-9039030B1079}" srcId="{D01EFE7F-0E83-419B-B7A8-E553FB76324E}" destId="{5A7BB231-FF0E-459B-AD18-9CB33B22148D}" srcOrd="3" destOrd="0" parTransId="{F8B7B69D-381E-42C1-B035-5557A343C972}" sibTransId="{0F58F79F-6898-4813-96ED-9AC398561063}"/>
    <dgm:cxn modelId="{79C27925-9F39-4868-9770-4D6DFB0BF824}" srcId="{D01EFE7F-0E83-419B-B7A8-E553FB76324E}" destId="{43326D6C-3D37-4830-A50A-36D316EB55A9}" srcOrd="1" destOrd="0" parTransId="{4A9226E4-00E4-49D4-9C4D-50578ADC2F3A}" sibTransId="{2E584B33-769C-44E2-B44A-B03EB60A2D2A}"/>
    <dgm:cxn modelId="{4F356EA1-DAB4-4E24-922B-CBE35D2223F2}" type="presOf" srcId="{EFE5D49B-25E9-449C-96E7-B1A96E923340}" destId="{875672A4-A0AA-4267-BF2E-8A7725A56DD1}" srcOrd="0" destOrd="0" presId="urn:microsoft.com/office/officeart/2005/8/layout/radial6"/>
    <dgm:cxn modelId="{46273E88-9456-4435-BBF8-C167AAD71F26}" type="presOf" srcId="{5A7BB231-FF0E-459B-AD18-9CB33B22148D}" destId="{00C4D51B-A3B8-495E-AB0F-BCA0359F6CD8}" srcOrd="0" destOrd="0" presId="urn:microsoft.com/office/officeart/2005/8/layout/radial6"/>
    <dgm:cxn modelId="{23FBBA6E-D009-4A1B-96B0-ABA79FA3C2CC}" type="presOf" srcId="{3390AA3E-7908-4F36-BD06-AAFC37E0FCCD}" destId="{4E5DD3A7-46EC-4D42-8AF8-DA4D68333729}" srcOrd="0" destOrd="0" presId="urn:microsoft.com/office/officeart/2005/8/layout/radial6"/>
    <dgm:cxn modelId="{46B645C5-DD51-45C3-835E-33BAD1220BE6}" type="presParOf" srcId="{4A7B90AD-5E0E-4D87-ADA0-7B0E0A257CB6}" destId="{05B2DCAC-AF1C-4AB5-BF2A-2197CD79D9C6}" srcOrd="0" destOrd="0" presId="urn:microsoft.com/office/officeart/2005/8/layout/radial6"/>
    <dgm:cxn modelId="{CB154CD3-00B4-4CFA-957F-A939BA30C14B}" type="presParOf" srcId="{4A7B90AD-5E0E-4D87-ADA0-7B0E0A257CB6}" destId="{5B4DEFE2-6F4F-448E-81C5-3E801DE8242A}" srcOrd="1" destOrd="0" presId="urn:microsoft.com/office/officeart/2005/8/layout/radial6"/>
    <dgm:cxn modelId="{B34E1D84-8545-4C76-9EA6-3636FCC63F88}" type="presParOf" srcId="{4A7B90AD-5E0E-4D87-ADA0-7B0E0A257CB6}" destId="{B70D1209-274D-4B1F-9EC8-4DC0EA297CAF}" srcOrd="2" destOrd="0" presId="urn:microsoft.com/office/officeart/2005/8/layout/radial6"/>
    <dgm:cxn modelId="{6EDE1911-C1DB-4989-90C7-978F0ADC8DA0}" type="presParOf" srcId="{4A7B90AD-5E0E-4D87-ADA0-7B0E0A257CB6}" destId="{875672A4-A0AA-4267-BF2E-8A7725A56DD1}" srcOrd="3" destOrd="0" presId="urn:microsoft.com/office/officeart/2005/8/layout/radial6"/>
    <dgm:cxn modelId="{74261B5D-9FDC-4226-AB5D-9A89F00CFADA}" type="presParOf" srcId="{4A7B90AD-5E0E-4D87-ADA0-7B0E0A257CB6}" destId="{58B6CB9D-3FA5-469E-8F40-AD72FEB05B64}" srcOrd="4" destOrd="0" presId="urn:microsoft.com/office/officeart/2005/8/layout/radial6"/>
    <dgm:cxn modelId="{93998B96-0A7F-4957-A29E-5C6ECC6E518D}" type="presParOf" srcId="{4A7B90AD-5E0E-4D87-ADA0-7B0E0A257CB6}" destId="{C34DFB24-1441-4AE7-A751-7F7EC5B00AA0}" srcOrd="5" destOrd="0" presId="urn:microsoft.com/office/officeart/2005/8/layout/radial6"/>
    <dgm:cxn modelId="{D47D7792-45AF-4C34-BCCD-57BB93ED5904}" type="presParOf" srcId="{4A7B90AD-5E0E-4D87-ADA0-7B0E0A257CB6}" destId="{54A5D243-0023-4928-A98E-A5EF4EA43F7C}" srcOrd="6" destOrd="0" presId="urn:microsoft.com/office/officeart/2005/8/layout/radial6"/>
    <dgm:cxn modelId="{F3B41BD0-B733-4FDE-A997-9257E68E0774}" type="presParOf" srcId="{4A7B90AD-5E0E-4D87-ADA0-7B0E0A257CB6}" destId="{DD0EA7FA-433F-4DCD-9D31-FFAF9AE173BF}" srcOrd="7" destOrd="0" presId="urn:microsoft.com/office/officeart/2005/8/layout/radial6"/>
    <dgm:cxn modelId="{6AE646AE-3497-4C03-B64E-3D8FBCBAB74E}" type="presParOf" srcId="{4A7B90AD-5E0E-4D87-ADA0-7B0E0A257CB6}" destId="{F0BB8A4C-3384-4816-A649-E9065BE51EE6}" srcOrd="8" destOrd="0" presId="urn:microsoft.com/office/officeart/2005/8/layout/radial6"/>
    <dgm:cxn modelId="{39B468C5-D074-4DA5-8B76-C903046C8BE6}" type="presParOf" srcId="{4A7B90AD-5E0E-4D87-ADA0-7B0E0A257CB6}" destId="{EAE80189-ADE1-41DE-BC42-CA92BAEBC08F}" srcOrd="9" destOrd="0" presId="urn:microsoft.com/office/officeart/2005/8/layout/radial6"/>
    <dgm:cxn modelId="{B5A8C32E-41DB-492B-BE4B-FF9A51352375}" type="presParOf" srcId="{4A7B90AD-5E0E-4D87-ADA0-7B0E0A257CB6}" destId="{00C4D51B-A3B8-495E-AB0F-BCA0359F6CD8}" srcOrd="10" destOrd="0" presId="urn:microsoft.com/office/officeart/2005/8/layout/radial6"/>
    <dgm:cxn modelId="{902608E9-E848-4900-ADD4-B1FF7BDE4B30}" type="presParOf" srcId="{4A7B90AD-5E0E-4D87-ADA0-7B0E0A257CB6}" destId="{0FC7992F-51B4-496E-AD08-13EB33C3AEA6}" srcOrd="11" destOrd="0" presId="urn:microsoft.com/office/officeart/2005/8/layout/radial6"/>
    <dgm:cxn modelId="{2D41AAC2-451B-4E09-8ACA-AC371AC917E6}" type="presParOf" srcId="{4A7B90AD-5E0E-4D87-ADA0-7B0E0A257CB6}" destId="{8CC26CB0-83B3-4568-B558-3573F84F97B5}" srcOrd="12" destOrd="0" presId="urn:microsoft.com/office/officeart/2005/8/layout/radial6"/>
    <dgm:cxn modelId="{CBC2DC6F-CB2C-4879-935D-D76094A5C53F}" type="presParOf" srcId="{4A7B90AD-5E0E-4D87-ADA0-7B0E0A257CB6}" destId="{838D9511-2515-4EE2-8D66-4C306489AB47}" srcOrd="13" destOrd="0" presId="urn:microsoft.com/office/officeart/2005/8/layout/radial6"/>
    <dgm:cxn modelId="{246BEE93-EAFF-4AD1-8165-3526A3EA173A}" type="presParOf" srcId="{4A7B90AD-5E0E-4D87-ADA0-7B0E0A257CB6}" destId="{C1CD3B01-F234-42D2-A489-C52B65BE8019}" srcOrd="14" destOrd="0" presId="urn:microsoft.com/office/officeart/2005/8/layout/radial6"/>
    <dgm:cxn modelId="{EBD66A6F-4239-4A2D-B040-D8C6D39990C8}" type="presParOf" srcId="{4A7B90AD-5E0E-4D87-ADA0-7B0E0A257CB6}" destId="{4E5DD3A7-46EC-4D42-8AF8-DA4D68333729}" srcOrd="15" destOrd="0" presId="urn:microsoft.com/office/officeart/2005/8/layout/radial6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5B79ADF-3864-475E-8336-6D7861ECCEAA}" type="doc">
      <dgm:prSet loTypeId="urn:microsoft.com/office/officeart/2005/8/layout/cycle4#1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EA5C45E-5195-4F32-9855-8A710F3FB254}">
      <dgm:prSet phldrT="[Текст]" custT="1"/>
      <dgm:spPr/>
      <dgm:t>
        <a:bodyPr/>
        <a:lstStyle/>
        <a:p>
          <a:r>
            <a:rPr lang="ru-RU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rPr>
            <a:t>Предметная</a:t>
          </a:r>
          <a:endParaRPr lang="ru-RU" sz="1600" dirty="0">
            <a:solidFill>
              <a:schemeClr val="tx1">
                <a:lumMod val="95000"/>
                <a:lumOff val="5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67B9805C-1A6A-4BE7-9AAE-DDD5DC6D8AF3}" type="parTrans" cxnId="{D93E7EB3-79E4-4C6F-8638-E5714B58C4DC}">
      <dgm:prSet/>
      <dgm:spPr/>
      <dgm:t>
        <a:bodyPr/>
        <a:lstStyle/>
        <a:p>
          <a:endParaRPr lang="ru-RU"/>
        </a:p>
      </dgm:t>
    </dgm:pt>
    <dgm:pt modelId="{5591A5D6-33E9-41ED-852B-02ECBFA57CDD}" type="sibTrans" cxnId="{D93E7EB3-79E4-4C6F-8638-E5714B58C4DC}">
      <dgm:prSet/>
      <dgm:spPr/>
      <dgm:t>
        <a:bodyPr/>
        <a:lstStyle/>
        <a:p>
          <a:endParaRPr lang="ru-RU"/>
        </a:p>
      </dgm:t>
    </dgm:pt>
    <dgm:pt modelId="{B2591ED2-05FD-490D-B2A2-B37C283746E7}">
      <dgm:prSet phldrT="[Текст]" custT="1"/>
      <dgm:spPr/>
      <dgm:t>
        <a:bodyPr/>
        <a:lstStyle/>
        <a:p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«Эрудит»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7871F0FD-4038-4C4E-81ED-21D8BC393B46}" type="parTrans" cxnId="{615D0416-B2B5-4B12-9DE7-F8EC51E1DF11}">
      <dgm:prSet/>
      <dgm:spPr/>
      <dgm:t>
        <a:bodyPr/>
        <a:lstStyle/>
        <a:p>
          <a:endParaRPr lang="ru-RU"/>
        </a:p>
      </dgm:t>
    </dgm:pt>
    <dgm:pt modelId="{D04A2756-48F4-4569-A59A-1DCA4E3D2F75}" type="sibTrans" cxnId="{615D0416-B2B5-4B12-9DE7-F8EC51E1DF11}">
      <dgm:prSet/>
      <dgm:spPr/>
      <dgm:t>
        <a:bodyPr/>
        <a:lstStyle/>
        <a:p>
          <a:endParaRPr lang="ru-RU"/>
        </a:p>
      </dgm:t>
    </dgm:pt>
    <dgm:pt modelId="{DB90D3CA-6BF5-4A0D-9AD5-7AB5BF2B3E54}">
      <dgm:prSet phldrT="[Текст]" custT="1"/>
      <dgm:spPr/>
      <dgm:t>
        <a:bodyPr/>
        <a:lstStyle/>
        <a:p>
          <a:r>
            <a:rPr lang="ru-RU" sz="1600" b="0" i="0" u="none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Спортивная</a:t>
          </a:r>
          <a:endParaRPr lang="ru-RU" sz="16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9E3D8F6B-9BA0-4FF1-AF41-1C7D487D77FC}" type="parTrans" cxnId="{DB942CF0-4F76-4ACF-8FD2-11D8B7D98272}">
      <dgm:prSet/>
      <dgm:spPr/>
      <dgm:t>
        <a:bodyPr/>
        <a:lstStyle/>
        <a:p>
          <a:endParaRPr lang="ru-RU"/>
        </a:p>
      </dgm:t>
    </dgm:pt>
    <dgm:pt modelId="{8B0C9057-D61D-4256-9B0E-92970E4EE9DF}" type="sibTrans" cxnId="{DB942CF0-4F76-4ACF-8FD2-11D8B7D98272}">
      <dgm:prSet/>
      <dgm:spPr/>
      <dgm:t>
        <a:bodyPr/>
        <a:lstStyle/>
        <a:p>
          <a:endParaRPr lang="ru-RU"/>
        </a:p>
      </dgm:t>
    </dgm:pt>
    <dgm:pt modelId="{33F9F55E-CFE8-4851-89A0-D80291AF97FE}">
      <dgm:prSet phldrT="[Текст]" custT="1"/>
      <dgm:spPr/>
      <dgm:t>
        <a:bodyPr/>
        <a:lstStyle/>
        <a:p>
          <a:r>
            <a:rPr lang="ru-RU" sz="1600" dirty="0" smtClean="0"/>
            <a:t>Баскетбол</a:t>
          </a:r>
          <a:endParaRPr lang="ru-RU" sz="1600" dirty="0"/>
        </a:p>
      </dgm:t>
    </dgm:pt>
    <dgm:pt modelId="{C008DD20-23EB-4D54-963D-ECF70C4637EF}" type="parTrans" cxnId="{027503BA-B7F6-47B7-9919-17BE5FE5D17A}">
      <dgm:prSet/>
      <dgm:spPr/>
      <dgm:t>
        <a:bodyPr/>
        <a:lstStyle/>
        <a:p>
          <a:endParaRPr lang="ru-RU"/>
        </a:p>
      </dgm:t>
    </dgm:pt>
    <dgm:pt modelId="{54C0F789-E7F6-4C7C-B186-763217E2AA6A}" type="sibTrans" cxnId="{027503BA-B7F6-47B7-9919-17BE5FE5D17A}">
      <dgm:prSet/>
      <dgm:spPr/>
      <dgm:t>
        <a:bodyPr/>
        <a:lstStyle/>
        <a:p>
          <a:endParaRPr lang="ru-RU"/>
        </a:p>
      </dgm:t>
    </dgm:pt>
    <dgm:pt modelId="{425026AC-81B3-4B9B-806B-5C946841D78A}">
      <dgm:prSet phldrT="[Текст]" custT="1"/>
      <dgm:spPr/>
      <dgm:t>
        <a:bodyPr/>
        <a:lstStyle/>
        <a:p>
          <a:r>
            <a: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Художественное творчество</a:t>
          </a:r>
          <a:endParaRPr lang="ru-RU" sz="16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AD0F81C0-29B7-4ACA-BEBD-AD6EB7639BBC}" type="parTrans" cxnId="{CC393BE1-81E1-4A21-A7BB-DBF73BDAC883}">
      <dgm:prSet/>
      <dgm:spPr/>
      <dgm:t>
        <a:bodyPr/>
        <a:lstStyle/>
        <a:p>
          <a:endParaRPr lang="ru-RU"/>
        </a:p>
      </dgm:t>
    </dgm:pt>
    <dgm:pt modelId="{80AA5400-BBFE-4C2F-BFC1-9309D48A2540}" type="sibTrans" cxnId="{CC393BE1-81E1-4A21-A7BB-DBF73BDAC883}">
      <dgm:prSet/>
      <dgm:spPr/>
      <dgm:t>
        <a:bodyPr/>
        <a:lstStyle/>
        <a:p>
          <a:endParaRPr lang="ru-RU"/>
        </a:p>
      </dgm:t>
    </dgm:pt>
    <dgm:pt modelId="{78074F3A-12F6-4831-AB70-55C9202EDDEC}">
      <dgm:prSet phldrT="[Текст]" custT="1"/>
      <dgm:spPr/>
      <dgm:t>
        <a:bodyPr/>
        <a:lstStyle/>
        <a:p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Танцевальный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E75F8BC1-1AF5-4510-AEAD-AA0FF5E90B4D}" type="parTrans" cxnId="{BB6D937A-593A-4D28-887D-4B0A3C774708}">
      <dgm:prSet/>
      <dgm:spPr/>
      <dgm:t>
        <a:bodyPr/>
        <a:lstStyle/>
        <a:p>
          <a:endParaRPr lang="ru-RU"/>
        </a:p>
      </dgm:t>
    </dgm:pt>
    <dgm:pt modelId="{D9A9EFDF-CC51-41E4-BAE3-97002F77DEF9}" type="sibTrans" cxnId="{BB6D937A-593A-4D28-887D-4B0A3C774708}">
      <dgm:prSet/>
      <dgm:spPr/>
      <dgm:t>
        <a:bodyPr/>
        <a:lstStyle/>
        <a:p>
          <a:endParaRPr lang="ru-RU"/>
        </a:p>
      </dgm:t>
    </dgm:pt>
    <dgm:pt modelId="{33DE9AA2-C1B2-495F-B3E9-A85D3D08234B}">
      <dgm:prSet phldrT="[Текст]" custT="1"/>
      <dgm:spPr/>
      <dgm:t>
        <a:bodyPr/>
        <a:lstStyle/>
        <a:p>
          <a:r>
            <a: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Социальная</a:t>
          </a:r>
          <a:endParaRPr lang="ru-RU" sz="16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715578D8-B32F-4EDA-AE03-C25F76074292}" type="parTrans" cxnId="{9CF12482-1D46-4300-8B6A-D390DBD64E2C}">
      <dgm:prSet/>
      <dgm:spPr/>
      <dgm:t>
        <a:bodyPr/>
        <a:lstStyle/>
        <a:p>
          <a:endParaRPr lang="ru-RU"/>
        </a:p>
      </dgm:t>
    </dgm:pt>
    <dgm:pt modelId="{56CDA30B-02D2-49C5-9FB2-8628EA5B3627}" type="sibTrans" cxnId="{9CF12482-1D46-4300-8B6A-D390DBD64E2C}">
      <dgm:prSet/>
      <dgm:spPr/>
      <dgm:t>
        <a:bodyPr/>
        <a:lstStyle/>
        <a:p>
          <a:endParaRPr lang="ru-RU"/>
        </a:p>
      </dgm:t>
    </dgm:pt>
    <dgm:pt modelId="{09566752-C3F4-41E9-B7FB-34D5384B43E9}">
      <dgm:prSet phldrT="[Текст]" custT="1"/>
      <dgm:spPr/>
      <dgm:t>
        <a:bodyPr/>
        <a:lstStyle/>
        <a:p>
          <a:r>
            <a:rPr lang="ru-RU" sz="1600" dirty="0" smtClean="0"/>
            <a:t>ОФП</a:t>
          </a:r>
          <a:endParaRPr lang="ru-RU" sz="1600" dirty="0"/>
        </a:p>
      </dgm:t>
    </dgm:pt>
    <dgm:pt modelId="{262DF8C5-9C02-4C31-A4EB-C0732010251E}" type="parTrans" cxnId="{15DBC66E-E9D0-4ADD-9EC4-AD2DAB946734}">
      <dgm:prSet/>
      <dgm:spPr/>
      <dgm:t>
        <a:bodyPr/>
        <a:lstStyle/>
        <a:p>
          <a:endParaRPr lang="ru-RU"/>
        </a:p>
      </dgm:t>
    </dgm:pt>
    <dgm:pt modelId="{63231A20-B0DB-4BCB-A2EE-A10530D4D168}" type="sibTrans" cxnId="{15DBC66E-E9D0-4ADD-9EC4-AD2DAB946734}">
      <dgm:prSet/>
      <dgm:spPr/>
      <dgm:t>
        <a:bodyPr/>
        <a:lstStyle/>
        <a:p>
          <a:endParaRPr lang="ru-RU"/>
        </a:p>
      </dgm:t>
    </dgm:pt>
    <dgm:pt modelId="{414849BF-368A-4896-BA50-2CEC94D4D9EC}">
      <dgm:prSet phldrT="[Текст]" custT="1"/>
      <dgm:spPr/>
      <dgm:t>
        <a:bodyPr/>
        <a:lstStyle/>
        <a:p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«Звонкие голоса»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4D9452AF-4595-4958-AABC-400669BACBD0}" type="parTrans" cxnId="{459FA904-EFE6-4D01-832F-49C3EE40CE37}">
      <dgm:prSet/>
      <dgm:spPr/>
      <dgm:t>
        <a:bodyPr/>
        <a:lstStyle/>
        <a:p>
          <a:endParaRPr lang="ru-RU"/>
        </a:p>
      </dgm:t>
    </dgm:pt>
    <dgm:pt modelId="{DFEC3A8C-92AA-4DF5-9B2F-AEAE4E313588}" type="sibTrans" cxnId="{459FA904-EFE6-4D01-832F-49C3EE40CE37}">
      <dgm:prSet/>
      <dgm:spPr/>
      <dgm:t>
        <a:bodyPr/>
        <a:lstStyle/>
        <a:p>
          <a:endParaRPr lang="ru-RU"/>
        </a:p>
      </dgm:t>
    </dgm:pt>
    <dgm:pt modelId="{F5B27F37-45BF-4EDB-8AE8-06FCF5B9EA58}">
      <dgm:prSet phldrT="[Текст]" custT="1"/>
      <dgm:spPr/>
      <dgm:t>
        <a:bodyPr/>
        <a:lstStyle/>
        <a:p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«Акварелька»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B40FDF96-48CE-4822-9F9C-B90327338890}" type="parTrans" cxnId="{9BAC9F85-EAC0-4A02-891C-1F97707DC62E}">
      <dgm:prSet/>
      <dgm:spPr/>
      <dgm:t>
        <a:bodyPr/>
        <a:lstStyle/>
        <a:p>
          <a:endParaRPr lang="ru-RU"/>
        </a:p>
      </dgm:t>
    </dgm:pt>
    <dgm:pt modelId="{88BC6C00-7FF8-47A3-9166-20768D85EA4C}" type="sibTrans" cxnId="{9BAC9F85-EAC0-4A02-891C-1F97707DC62E}">
      <dgm:prSet/>
      <dgm:spPr/>
      <dgm:t>
        <a:bodyPr/>
        <a:lstStyle/>
        <a:p>
          <a:endParaRPr lang="ru-RU"/>
        </a:p>
      </dgm:t>
    </dgm:pt>
    <dgm:pt modelId="{9CD1C1F5-923B-4E69-8AC1-27736F45DC0D}">
      <dgm:prSet/>
      <dgm:spPr/>
      <dgm:t>
        <a:bodyPr/>
        <a:lstStyle/>
        <a:p>
          <a:endParaRPr lang="ru-RU" dirty="0"/>
        </a:p>
      </dgm:t>
    </dgm:pt>
    <dgm:pt modelId="{7C5C944A-46E8-4DB7-8055-6D91E76ABB9C}" type="parTrans" cxnId="{A487DBB3-E963-462B-A991-952647E01F89}">
      <dgm:prSet/>
      <dgm:spPr/>
      <dgm:t>
        <a:bodyPr/>
        <a:lstStyle/>
        <a:p>
          <a:endParaRPr lang="ru-RU"/>
        </a:p>
      </dgm:t>
    </dgm:pt>
    <dgm:pt modelId="{6318A244-89B9-4DB9-9749-CB865BD5BD45}" type="sibTrans" cxnId="{A487DBB3-E963-462B-A991-952647E01F89}">
      <dgm:prSet/>
      <dgm:spPr/>
      <dgm:t>
        <a:bodyPr/>
        <a:lstStyle/>
        <a:p>
          <a:endParaRPr lang="ru-RU"/>
        </a:p>
      </dgm:t>
    </dgm:pt>
    <dgm:pt modelId="{3C8343FC-14FA-4529-BA97-1527B88CE290}">
      <dgm:prSet/>
      <dgm:spPr/>
      <dgm:t>
        <a:bodyPr/>
        <a:lstStyle/>
        <a:p>
          <a:endParaRPr lang="ru-RU" dirty="0"/>
        </a:p>
      </dgm:t>
    </dgm:pt>
    <dgm:pt modelId="{5DB5929B-B48E-43BF-A273-7E8312E34F09}" type="parTrans" cxnId="{0868904B-D887-461D-A455-7DA78EC8EE48}">
      <dgm:prSet/>
      <dgm:spPr/>
      <dgm:t>
        <a:bodyPr/>
        <a:lstStyle/>
        <a:p>
          <a:endParaRPr lang="ru-RU"/>
        </a:p>
      </dgm:t>
    </dgm:pt>
    <dgm:pt modelId="{33858B86-850D-4957-81C0-60A28D4F543F}" type="sibTrans" cxnId="{0868904B-D887-461D-A455-7DA78EC8EE48}">
      <dgm:prSet/>
      <dgm:spPr/>
      <dgm:t>
        <a:bodyPr/>
        <a:lstStyle/>
        <a:p>
          <a:endParaRPr lang="ru-RU"/>
        </a:p>
      </dgm:t>
    </dgm:pt>
    <dgm:pt modelId="{C4C2AAA7-5C15-46AF-B1ED-23D1445AB1DD}">
      <dgm:prSet custT="1"/>
      <dgm:spPr/>
      <dgm:t>
        <a:bodyPr/>
        <a:lstStyle/>
        <a:p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«</a:t>
          </a:r>
          <a:r>
            <a:rPr lang="ru-RU" sz="1400" dirty="0" err="1" smtClean="0">
              <a:latin typeface="Times New Roman" pitchFamily="18" charset="0"/>
              <a:cs typeface="Times New Roman" pitchFamily="18" charset="0"/>
            </a:rPr>
            <a:t>Познайка</a:t>
          </a:r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»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3A6B51FC-234D-4CBE-AB5F-5E4D8DF86270}" type="parTrans" cxnId="{5A7E5186-0CE2-4E51-AFA3-A74F345B2F58}">
      <dgm:prSet/>
      <dgm:spPr/>
      <dgm:t>
        <a:bodyPr/>
        <a:lstStyle/>
        <a:p>
          <a:endParaRPr lang="ru-RU"/>
        </a:p>
      </dgm:t>
    </dgm:pt>
    <dgm:pt modelId="{42CDA2B6-2EFE-4456-9A11-061DF55E3C9E}" type="sibTrans" cxnId="{5A7E5186-0CE2-4E51-AFA3-A74F345B2F58}">
      <dgm:prSet/>
      <dgm:spPr/>
      <dgm:t>
        <a:bodyPr/>
        <a:lstStyle/>
        <a:p>
          <a:endParaRPr lang="ru-RU"/>
        </a:p>
      </dgm:t>
    </dgm:pt>
    <dgm:pt modelId="{EEEFA146-B4EE-4A57-B3A9-A4E18BABAEB3}">
      <dgm:prSet custT="1"/>
      <dgm:spPr/>
      <dgm:t>
        <a:bodyPr/>
        <a:lstStyle/>
        <a:p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«Увлекательное конструирование»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7B5AB507-9A6A-49AC-A523-D1EE91C742D7}" type="parTrans" cxnId="{A76B6E88-5D3B-4905-8122-8F70377B7D36}">
      <dgm:prSet/>
      <dgm:spPr/>
      <dgm:t>
        <a:bodyPr/>
        <a:lstStyle/>
        <a:p>
          <a:endParaRPr lang="ru-RU"/>
        </a:p>
      </dgm:t>
    </dgm:pt>
    <dgm:pt modelId="{30A921B2-692A-48C1-9407-7575C4FAC03D}" type="sibTrans" cxnId="{A76B6E88-5D3B-4905-8122-8F70377B7D36}">
      <dgm:prSet/>
      <dgm:spPr/>
      <dgm:t>
        <a:bodyPr/>
        <a:lstStyle/>
        <a:p>
          <a:endParaRPr lang="ru-RU"/>
        </a:p>
      </dgm:t>
    </dgm:pt>
    <dgm:pt modelId="{F1D6F392-8517-4310-9683-77F794D98796}">
      <dgm:prSet custT="1"/>
      <dgm:spPr/>
      <dgm:t>
        <a:bodyPr/>
        <a:lstStyle/>
        <a:p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«Штриховка и развитие речи»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8504323A-4DEA-444D-BF01-D3CF17C73DFE}" type="parTrans" cxnId="{0042FFF0-C434-4F51-B69A-444DEB1DC7FC}">
      <dgm:prSet/>
      <dgm:spPr/>
      <dgm:t>
        <a:bodyPr/>
        <a:lstStyle/>
        <a:p>
          <a:endParaRPr lang="ru-RU"/>
        </a:p>
      </dgm:t>
    </dgm:pt>
    <dgm:pt modelId="{9D5B0326-5694-4804-B90C-84D02191010F}" type="sibTrans" cxnId="{0042FFF0-C434-4F51-B69A-444DEB1DC7FC}">
      <dgm:prSet/>
      <dgm:spPr/>
      <dgm:t>
        <a:bodyPr/>
        <a:lstStyle/>
        <a:p>
          <a:endParaRPr lang="ru-RU"/>
        </a:p>
      </dgm:t>
    </dgm:pt>
    <dgm:pt modelId="{026ADF0D-A5DF-4BC0-B362-41E6FD16E2E2}">
      <dgm:prSet custT="1"/>
      <dgm:spPr/>
      <dgm:t>
        <a:bodyPr/>
        <a:lstStyle/>
        <a:p>
          <a:r>
            <a:rPr lang="ru-RU" sz="1400" dirty="0" err="1" smtClean="0">
              <a:latin typeface="Times New Roman" pitchFamily="18" charset="0"/>
              <a:cs typeface="Times New Roman" pitchFamily="18" charset="0"/>
            </a:rPr>
            <a:t>Считайка</a:t>
          </a:r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»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37E52A4D-67E2-4D3F-84E2-64ADBD2331C1}" type="parTrans" cxnId="{3FFBB19C-BF99-4E9F-B285-6469A597C306}">
      <dgm:prSet/>
      <dgm:spPr/>
      <dgm:t>
        <a:bodyPr/>
        <a:lstStyle/>
        <a:p>
          <a:endParaRPr lang="ru-RU"/>
        </a:p>
      </dgm:t>
    </dgm:pt>
    <dgm:pt modelId="{7F59031A-4F8E-437B-906C-CDC78FAA5CE7}" type="sibTrans" cxnId="{3FFBB19C-BF99-4E9F-B285-6469A597C306}">
      <dgm:prSet/>
      <dgm:spPr/>
      <dgm:t>
        <a:bodyPr/>
        <a:lstStyle/>
        <a:p>
          <a:endParaRPr lang="ru-RU"/>
        </a:p>
      </dgm:t>
    </dgm:pt>
    <dgm:pt modelId="{BD17D37B-0BFA-49E6-8C6C-BBC5DB92FA7A}">
      <dgm:prSet custT="1"/>
      <dgm:spPr/>
      <dgm:t>
        <a:bodyPr/>
        <a:lstStyle/>
        <a:p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«Важное дело»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52045DB3-474A-4A3F-9C02-ECB819469537}" type="sibTrans" cxnId="{8C80F4E3-95AB-4A3F-9982-47259333EEDC}">
      <dgm:prSet/>
      <dgm:spPr/>
      <dgm:t>
        <a:bodyPr/>
        <a:lstStyle/>
        <a:p>
          <a:endParaRPr lang="ru-RU"/>
        </a:p>
      </dgm:t>
    </dgm:pt>
    <dgm:pt modelId="{4D28C1C1-AEE5-4A1A-A59E-61BB128620A1}" type="parTrans" cxnId="{8C80F4E3-95AB-4A3F-9982-47259333EEDC}">
      <dgm:prSet/>
      <dgm:spPr/>
      <dgm:t>
        <a:bodyPr/>
        <a:lstStyle/>
        <a:p>
          <a:endParaRPr lang="ru-RU"/>
        </a:p>
      </dgm:t>
    </dgm:pt>
    <dgm:pt modelId="{E0436A2B-D4D7-4999-9D0F-9BCB347F5867}">
      <dgm:prSet custT="1"/>
      <dgm:spPr/>
      <dgm:t>
        <a:bodyPr/>
        <a:lstStyle/>
        <a:p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«Азбука добра»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F11EE2E0-A62D-42AC-89CF-E744A49CAF66}" type="sibTrans" cxnId="{2C094E11-A946-49FB-BA55-9BD2362946CD}">
      <dgm:prSet/>
      <dgm:spPr/>
      <dgm:t>
        <a:bodyPr/>
        <a:lstStyle/>
        <a:p>
          <a:endParaRPr lang="ru-RU"/>
        </a:p>
      </dgm:t>
    </dgm:pt>
    <dgm:pt modelId="{D515F673-2623-468F-8482-00AD8F3F10D9}" type="parTrans" cxnId="{2C094E11-A946-49FB-BA55-9BD2362946CD}">
      <dgm:prSet/>
      <dgm:spPr/>
      <dgm:t>
        <a:bodyPr/>
        <a:lstStyle/>
        <a:p>
          <a:endParaRPr lang="ru-RU"/>
        </a:p>
      </dgm:t>
    </dgm:pt>
    <dgm:pt modelId="{92A973EB-98E8-4B9F-818F-EC8130A07DD9}">
      <dgm:prSet phldrT="[Текст]" custT="1"/>
      <dgm:spPr/>
      <dgm:t>
        <a:bodyPr/>
        <a:lstStyle/>
        <a:p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ЮИДД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5D0E310F-AA1E-43B9-99EE-BE13515A6E7A}" type="sibTrans" cxnId="{F414B0B3-9757-4776-9968-7F4740E68CDD}">
      <dgm:prSet/>
      <dgm:spPr/>
      <dgm:t>
        <a:bodyPr/>
        <a:lstStyle/>
        <a:p>
          <a:endParaRPr lang="ru-RU"/>
        </a:p>
      </dgm:t>
    </dgm:pt>
    <dgm:pt modelId="{25AFF765-B0A2-4760-80D3-BF9DDE636492}" type="parTrans" cxnId="{F414B0B3-9757-4776-9968-7F4740E68CDD}">
      <dgm:prSet/>
      <dgm:spPr/>
      <dgm:t>
        <a:bodyPr/>
        <a:lstStyle/>
        <a:p>
          <a:endParaRPr lang="ru-RU"/>
        </a:p>
      </dgm:t>
    </dgm:pt>
    <dgm:pt modelId="{DE2B2E37-DA26-4880-84A9-146B385FF1BF}">
      <dgm:prSet phldrT="[Текст]" custT="1"/>
      <dgm:spPr/>
      <dgm:t>
        <a:bodyPr/>
        <a:lstStyle/>
        <a:p>
          <a:r>
            <a:rPr lang="ru-RU" sz="1400" dirty="0" err="1" smtClean="0">
              <a:latin typeface="Times New Roman" pitchFamily="18" charset="0"/>
              <a:cs typeface="Times New Roman" pitchFamily="18" charset="0"/>
            </a:rPr>
            <a:t>АРТ_студия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A22AC0AC-735C-4F1E-B20B-B694C19C98A4}" type="parTrans" cxnId="{7DEB3FA1-7A55-440C-9033-8C39D93714B8}">
      <dgm:prSet/>
      <dgm:spPr/>
      <dgm:t>
        <a:bodyPr/>
        <a:lstStyle/>
        <a:p>
          <a:endParaRPr lang="ru-RU"/>
        </a:p>
      </dgm:t>
    </dgm:pt>
    <dgm:pt modelId="{D8A48413-E1CA-4560-BAE8-E41CD916E81C}" type="sibTrans" cxnId="{7DEB3FA1-7A55-440C-9033-8C39D93714B8}">
      <dgm:prSet/>
      <dgm:spPr/>
      <dgm:t>
        <a:bodyPr/>
        <a:lstStyle/>
        <a:p>
          <a:endParaRPr lang="ru-RU"/>
        </a:p>
      </dgm:t>
    </dgm:pt>
    <dgm:pt modelId="{9DFF5645-4401-423B-BEE2-E00F6CCD271D}" type="pres">
      <dgm:prSet presAssocID="{B5B79ADF-3864-475E-8336-6D7861ECCEAA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CAE02B9-FA33-4587-87E2-A4311D5997A4}" type="pres">
      <dgm:prSet presAssocID="{B5B79ADF-3864-475E-8336-6D7861ECCEAA}" presName="children" presStyleCnt="0"/>
      <dgm:spPr/>
    </dgm:pt>
    <dgm:pt modelId="{18FD7E3A-3735-46D7-84CE-E7AFD6D0C657}" type="pres">
      <dgm:prSet presAssocID="{B5B79ADF-3864-475E-8336-6D7861ECCEAA}" presName="child1group" presStyleCnt="0"/>
      <dgm:spPr/>
    </dgm:pt>
    <dgm:pt modelId="{C1A260B8-A8F6-4CD1-A506-28FC9E6313EE}" type="pres">
      <dgm:prSet presAssocID="{B5B79ADF-3864-475E-8336-6D7861ECCEAA}" presName="child1" presStyleLbl="bgAcc1" presStyleIdx="0" presStyleCnt="4" custScaleX="121760" custScaleY="120928" custLinFactNeighborX="-15642" custLinFactNeighborY="7334"/>
      <dgm:spPr/>
      <dgm:t>
        <a:bodyPr/>
        <a:lstStyle/>
        <a:p>
          <a:endParaRPr lang="ru-RU"/>
        </a:p>
      </dgm:t>
    </dgm:pt>
    <dgm:pt modelId="{56A8D941-5E7F-4B6A-A80E-E02EFD263417}" type="pres">
      <dgm:prSet presAssocID="{B5B79ADF-3864-475E-8336-6D7861ECCEAA}" presName="child1Text" presStyleLbl="bg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9028D0-415C-4869-88DC-AE4AA31B23C4}" type="pres">
      <dgm:prSet presAssocID="{B5B79ADF-3864-475E-8336-6D7861ECCEAA}" presName="child2group" presStyleCnt="0"/>
      <dgm:spPr/>
    </dgm:pt>
    <dgm:pt modelId="{6349F9E6-E536-4A8C-A803-C980EDA7D7AA}" type="pres">
      <dgm:prSet presAssocID="{B5B79ADF-3864-475E-8336-6D7861ECCEAA}" presName="child2" presStyleLbl="bgAcc1" presStyleIdx="1" presStyleCnt="4"/>
      <dgm:spPr/>
      <dgm:t>
        <a:bodyPr/>
        <a:lstStyle/>
        <a:p>
          <a:endParaRPr lang="ru-RU"/>
        </a:p>
      </dgm:t>
    </dgm:pt>
    <dgm:pt modelId="{EB38BA58-5D4F-41B2-8B3E-8DAE5CDB960D}" type="pres">
      <dgm:prSet presAssocID="{B5B79ADF-3864-475E-8336-6D7861ECCEAA}" presName="child2Text" presStyleLbl="bg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FDE155-B48F-4C94-945A-A219A2FDF92D}" type="pres">
      <dgm:prSet presAssocID="{B5B79ADF-3864-475E-8336-6D7861ECCEAA}" presName="child3group" presStyleCnt="0"/>
      <dgm:spPr/>
    </dgm:pt>
    <dgm:pt modelId="{A233B166-FA1E-4FFB-A371-E3EC40C156A1}" type="pres">
      <dgm:prSet presAssocID="{B5B79ADF-3864-475E-8336-6D7861ECCEAA}" presName="child3" presStyleLbl="bgAcc1" presStyleIdx="2" presStyleCnt="4" custScaleY="131423" custLinFactNeighborX="22251" custLinFactNeighborY="-34262"/>
      <dgm:spPr/>
      <dgm:t>
        <a:bodyPr/>
        <a:lstStyle/>
        <a:p>
          <a:endParaRPr lang="ru-RU"/>
        </a:p>
      </dgm:t>
    </dgm:pt>
    <dgm:pt modelId="{6EE43248-8DA0-4509-A717-9A0D54FE094D}" type="pres">
      <dgm:prSet presAssocID="{B5B79ADF-3864-475E-8336-6D7861ECCEAA}" presName="child3Text" presStyleLbl="bg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B7388A-9B0E-4A55-9DA5-8750ED6242D6}" type="pres">
      <dgm:prSet presAssocID="{B5B79ADF-3864-475E-8336-6D7861ECCEAA}" presName="child4group" presStyleCnt="0"/>
      <dgm:spPr/>
    </dgm:pt>
    <dgm:pt modelId="{D52BED2C-AE45-4690-A2E1-B49451E91B50}" type="pres">
      <dgm:prSet presAssocID="{B5B79ADF-3864-475E-8336-6D7861ECCEAA}" presName="child4" presStyleLbl="bgAcc1" presStyleIdx="3" presStyleCnt="4" custScaleX="131978" custScaleY="171997"/>
      <dgm:spPr/>
      <dgm:t>
        <a:bodyPr/>
        <a:lstStyle/>
        <a:p>
          <a:endParaRPr lang="ru-RU"/>
        </a:p>
      </dgm:t>
    </dgm:pt>
    <dgm:pt modelId="{017708E0-BD5D-4998-8D80-5C0439C0CDFA}" type="pres">
      <dgm:prSet presAssocID="{B5B79ADF-3864-475E-8336-6D7861ECCEAA}" presName="child4Text" presStyleLbl="bg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93E8CB3-4271-4C6D-BF56-D71F9CEC97C2}" type="pres">
      <dgm:prSet presAssocID="{B5B79ADF-3864-475E-8336-6D7861ECCEAA}" presName="childPlaceholder" presStyleCnt="0"/>
      <dgm:spPr/>
    </dgm:pt>
    <dgm:pt modelId="{7EE5C802-F63E-4E3E-B4A5-2CCA5C1C5EF0}" type="pres">
      <dgm:prSet presAssocID="{B5B79ADF-3864-475E-8336-6D7861ECCEAA}" presName="circle" presStyleCnt="0"/>
      <dgm:spPr/>
    </dgm:pt>
    <dgm:pt modelId="{7AD35845-F27A-47F9-8855-E3D7C295ABD2}" type="pres">
      <dgm:prSet presAssocID="{B5B79ADF-3864-475E-8336-6D7861ECCEAA}" presName="quadrant1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56831EC-1FEF-4C10-8F03-800EA4DD9A4E}" type="pres">
      <dgm:prSet presAssocID="{B5B79ADF-3864-475E-8336-6D7861ECCEAA}" presName="quadrant2" presStyleLbl="node1" presStyleIdx="1" presStyleCnt="4" custScaleX="99999" custScaleY="92379" custLinFactNeighborX="-4528" custLinFactNeighborY="-378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4A4DE15-F827-42C5-AB35-137C0A0E86F6}" type="pres">
      <dgm:prSet presAssocID="{B5B79ADF-3864-475E-8336-6D7861ECCEAA}" presName="quadrant3" presStyleLbl="node1" presStyleIdx="2" presStyleCnt="4" custScaleX="99779" custScaleY="114799" custLinFactNeighborX="-4638" custLinFactNeighborY="-481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FE608B-570F-41FD-92D5-208020A29B85}" type="pres">
      <dgm:prSet presAssocID="{B5B79ADF-3864-475E-8336-6D7861ECCEAA}" presName="quadrant4" presStyleLbl="node1" presStyleIdx="3" presStyleCnt="4" custScaleX="100182" custScaleY="109632" custLinFactNeighborX="293" custLinFactNeighborY="-739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67C680-6F3D-4969-B917-E1EA75BFFBBE}" type="pres">
      <dgm:prSet presAssocID="{B5B79ADF-3864-475E-8336-6D7861ECCEAA}" presName="quadrantPlaceholder" presStyleCnt="0"/>
      <dgm:spPr/>
    </dgm:pt>
    <dgm:pt modelId="{867B0411-DDD9-411E-A502-8AE681D4C98F}" type="pres">
      <dgm:prSet presAssocID="{B5B79ADF-3864-475E-8336-6D7861ECCEAA}" presName="center1" presStyleLbl="fgShp" presStyleIdx="0" presStyleCnt="2" custFlipVert="0" custFlipHor="1" custScaleX="7153" custScaleY="7886" custLinFactNeighborX="-10001" custLinFactNeighborY="11592"/>
      <dgm:spPr/>
    </dgm:pt>
    <dgm:pt modelId="{E30CBDD5-66B6-463A-9645-6E5C5FEDE656}" type="pres">
      <dgm:prSet presAssocID="{B5B79ADF-3864-475E-8336-6D7861ECCEAA}" presName="center2" presStyleLbl="fgShp" presStyleIdx="1" presStyleCnt="2" custFlipVert="1" custFlipHor="0" custScaleX="7153" custScaleY="99999" custLinFactNeighborX="714" custLinFactNeighborY="-51515"/>
      <dgm:spPr/>
    </dgm:pt>
  </dgm:ptLst>
  <dgm:cxnLst>
    <dgm:cxn modelId="{5A7E5186-0CE2-4E51-AFA3-A74F345B2F58}" srcId="{EEA5C45E-5195-4F32-9855-8A710F3FB254}" destId="{C4C2AAA7-5C15-46AF-B1ED-23D1445AB1DD}" srcOrd="1" destOrd="0" parTransId="{3A6B51FC-234D-4CBE-AB5F-5E4D8DF86270}" sibTransId="{42CDA2B6-2EFE-4456-9A11-061DF55E3C9E}"/>
    <dgm:cxn modelId="{344D8EAE-F070-4910-BBE9-CFB1CA1B0C24}" type="presOf" srcId="{B5B79ADF-3864-475E-8336-6D7861ECCEAA}" destId="{9DFF5645-4401-423B-BEE2-E00F6CCD271D}" srcOrd="0" destOrd="0" presId="urn:microsoft.com/office/officeart/2005/8/layout/cycle4#1"/>
    <dgm:cxn modelId="{F384DC9D-D929-4D19-A80C-4EE36E6EC58D}" type="presOf" srcId="{BD17D37B-0BFA-49E6-8C6C-BBC5DB92FA7A}" destId="{D52BED2C-AE45-4690-A2E1-B49451E91B50}" srcOrd="0" destOrd="2" presId="urn:microsoft.com/office/officeart/2005/8/layout/cycle4#1"/>
    <dgm:cxn modelId="{615D0416-B2B5-4B12-9DE7-F8EC51E1DF11}" srcId="{EEA5C45E-5195-4F32-9855-8A710F3FB254}" destId="{B2591ED2-05FD-490D-B2A2-B37C283746E7}" srcOrd="0" destOrd="0" parTransId="{7871F0FD-4038-4C4E-81ED-21D8BC393B46}" sibTransId="{D04A2756-48F4-4569-A59A-1DCA4E3D2F75}"/>
    <dgm:cxn modelId="{15DBC66E-E9D0-4ADD-9EC4-AD2DAB946734}" srcId="{DB90D3CA-6BF5-4A0D-9AD5-7AB5BF2B3E54}" destId="{09566752-C3F4-41E9-B7FB-34D5384B43E9}" srcOrd="1" destOrd="0" parTransId="{262DF8C5-9C02-4C31-A4EB-C0732010251E}" sibTransId="{63231A20-B0DB-4BCB-A2EE-A10530D4D168}"/>
    <dgm:cxn modelId="{459FA904-EFE6-4D01-832F-49C3EE40CE37}" srcId="{425026AC-81B3-4B9B-806B-5C946841D78A}" destId="{414849BF-368A-4896-BA50-2CEC94D4D9EC}" srcOrd="1" destOrd="0" parTransId="{4D9452AF-4595-4958-AABC-400669BACBD0}" sibTransId="{DFEC3A8C-92AA-4DF5-9B2F-AEAE4E313588}"/>
    <dgm:cxn modelId="{C617CAC3-30C4-46ED-91BE-A705F9F3366E}" type="presOf" srcId="{DE2B2E37-DA26-4880-84A9-146B385FF1BF}" destId="{6EE43248-8DA0-4509-A717-9A0D54FE094D}" srcOrd="1" destOrd="2" presId="urn:microsoft.com/office/officeart/2005/8/layout/cycle4#1"/>
    <dgm:cxn modelId="{2D780A1A-0084-40BC-8FE7-7EBDF934757D}" type="presOf" srcId="{78074F3A-12F6-4831-AB70-55C9202EDDEC}" destId="{6EE43248-8DA0-4509-A717-9A0D54FE094D}" srcOrd="1" destOrd="0" presId="urn:microsoft.com/office/officeart/2005/8/layout/cycle4#1"/>
    <dgm:cxn modelId="{DB942CF0-4F76-4ACF-8FD2-11D8B7D98272}" srcId="{B5B79ADF-3864-475E-8336-6D7861ECCEAA}" destId="{DB90D3CA-6BF5-4A0D-9AD5-7AB5BF2B3E54}" srcOrd="1" destOrd="0" parTransId="{9E3D8F6B-9BA0-4FF1-AF41-1C7D487D77FC}" sibTransId="{8B0C9057-D61D-4256-9B0E-92970E4EE9DF}"/>
    <dgm:cxn modelId="{878EA615-9BA1-49FB-AB4D-551D367014FE}" type="presOf" srcId="{425026AC-81B3-4B9B-806B-5C946841D78A}" destId="{84A4DE15-F827-42C5-AB35-137C0A0E86F6}" srcOrd="0" destOrd="0" presId="urn:microsoft.com/office/officeart/2005/8/layout/cycle4#1"/>
    <dgm:cxn modelId="{47356111-990D-430E-852E-9ACCAC0020D5}" type="presOf" srcId="{E0436A2B-D4D7-4999-9D0F-9BCB347F5867}" destId="{017708E0-BD5D-4998-8D80-5C0439C0CDFA}" srcOrd="1" destOrd="1" presId="urn:microsoft.com/office/officeart/2005/8/layout/cycle4#1"/>
    <dgm:cxn modelId="{87C44E86-A411-43F2-A8E5-6A5F52F03773}" type="presOf" srcId="{EEEFA146-B4EE-4A57-B3A9-A4E18BABAEB3}" destId="{56A8D941-5E7F-4B6A-A80E-E02EFD263417}" srcOrd="1" destOrd="2" presId="urn:microsoft.com/office/officeart/2005/8/layout/cycle4#1"/>
    <dgm:cxn modelId="{2FCC9AB5-C1ED-4907-B993-77F588A87F37}" type="presOf" srcId="{78074F3A-12F6-4831-AB70-55C9202EDDEC}" destId="{A233B166-FA1E-4FFB-A371-E3EC40C156A1}" srcOrd="0" destOrd="0" presId="urn:microsoft.com/office/officeart/2005/8/layout/cycle4#1"/>
    <dgm:cxn modelId="{B3583CBD-5B1F-4099-A6FB-108659D1E8E2}" type="presOf" srcId="{09566752-C3F4-41E9-B7FB-34D5384B43E9}" destId="{6349F9E6-E536-4A8C-A803-C980EDA7D7AA}" srcOrd="0" destOrd="1" presId="urn:microsoft.com/office/officeart/2005/8/layout/cycle4#1"/>
    <dgm:cxn modelId="{198E862C-7EEA-4B7D-80E1-98DAEC03826A}" type="presOf" srcId="{33F9F55E-CFE8-4851-89A0-D80291AF97FE}" destId="{EB38BA58-5D4F-41B2-8B3E-8DAE5CDB960D}" srcOrd="1" destOrd="0" presId="urn:microsoft.com/office/officeart/2005/8/layout/cycle4#1"/>
    <dgm:cxn modelId="{7FCAF5DE-C3AD-40F4-87D7-00F65A8C9E2B}" type="presOf" srcId="{026ADF0D-A5DF-4BC0-B362-41E6FD16E2E2}" destId="{56A8D941-5E7F-4B6A-A80E-E02EFD263417}" srcOrd="1" destOrd="4" presId="urn:microsoft.com/office/officeart/2005/8/layout/cycle4#1"/>
    <dgm:cxn modelId="{9C8EDBBC-C7C4-4738-8BB6-DEF540B2865A}" type="presOf" srcId="{DE2B2E37-DA26-4880-84A9-146B385FF1BF}" destId="{A233B166-FA1E-4FFB-A371-E3EC40C156A1}" srcOrd="0" destOrd="2" presId="urn:microsoft.com/office/officeart/2005/8/layout/cycle4#1"/>
    <dgm:cxn modelId="{0586162D-164B-47A9-823E-30EB5F5A1DA1}" type="presOf" srcId="{92A973EB-98E8-4B9F-818F-EC8130A07DD9}" destId="{017708E0-BD5D-4998-8D80-5C0439C0CDFA}" srcOrd="1" destOrd="0" presId="urn:microsoft.com/office/officeart/2005/8/layout/cycle4#1"/>
    <dgm:cxn modelId="{2C094E11-A946-49FB-BA55-9BD2362946CD}" srcId="{33DE9AA2-C1B2-495F-B3E9-A85D3D08234B}" destId="{E0436A2B-D4D7-4999-9D0F-9BCB347F5867}" srcOrd="1" destOrd="0" parTransId="{D515F673-2623-468F-8482-00AD8F3F10D9}" sibTransId="{F11EE2E0-A62D-42AC-89CF-E744A49CAF66}"/>
    <dgm:cxn modelId="{EE1F01CD-D90F-46DD-A7C3-61E817838439}" type="presOf" srcId="{33F9F55E-CFE8-4851-89A0-D80291AF97FE}" destId="{6349F9E6-E536-4A8C-A803-C980EDA7D7AA}" srcOrd="0" destOrd="0" presId="urn:microsoft.com/office/officeart/2005/8/layout/cycle4#1"/>
    <dgm:cxn modelId="{5BD78C18-9BC4-4C7C-B289-148035ADF9A2}" type="presOf" srcId="{B2591ED2-05FD-490D-B2A2-B37C283746E7}" destId="{C1A260B8-A8F6-4CD1-A506-28FC9E6313EE}" srcOrd="0" destOrd="0" presId="urn:microsoft.com/office/officeart/2005/8/layout/cycle4#1"/>
    <dgm:cxn modelId="{A0A64A69-AC49-4431-B3E2-0DCE49546CBE}" type="presOf" srcId="{92A973EB-98E8-4B9F-818F-EC8130A07DD9}" destId="{D52BED2C-AE45-4690-A2E1-B49451E91B50}" srcOrd="0" destOrd="0" presId="urn:microsoft.com/office/officeart/2005/8/layout/cycle4#1"/>
    <dgm:cxn modelId="{CC393BE1-81E1-4A21-A7BB-DBF73BDAC883}" srcId="{B5B79ADF-3864-475E-8336-6D7861ECCEAA}" destId="{425026AC-81B3-4B9B-806B-5C946841D78A}" srcOrd="2" destOrd="0" parTransId="{AD0F81C0-29B7-4ACA-BEBD-AD6EB7639BBC}" sibTransId="{80AA5400-BBFE-4C2F-BFC1-9309D48A2540}"/>
    <dgm:cxn modelId="{3FFBB19C-BF99-4E9F-B285-6469A597C306}" srcId="{EEA5C45E-5195-4F32-9855-8A710F3FB254}" destId="{026ADF0D-A5DF-4BC0-B362-41E6FD16E2E2}" srcOrd="4" destOrd="0" parTransId="{37E52A4D-67E2-4D3F-84E2-64ADBD2331C1}" sibTransId="{7F59031A-4F8E-437B-906C-CDC78FAA5CE7}"/>
    <dgm:cxn modelId="{027503BA-B7F6-47B7-9919-17BE5FE5D17A}" srcId="{DB90D3CA-6BF5-4A0D-9AD5-7AB5BF2B3E54}" destId="{33F9F55E-CFE8-4851-89A0-D80291AF97FE}" srcOrd="0" destOrd="0" parTransId="{C008DD20-23EB-4D54-963D-ECF70C4637EF}" sibTransId="{54C0F789-E7F6-4C7C-B186-763217E2AA6A}"/>
    <dgm:cxn modelId="{F230306D-EAB4-441C-9431-26BDE6DB83D2}" type="presOf" srcId="{414849BF-368A-4896-BA50-2CEC94D4D9EC}" destId="{6EE43248-8DA0-4509-A717-9A0D54FE094D}" srcOrd="1" destOrd="1" presId="urn:microsoft.com/office/officeart/2005/8/layout/cycle4#1"/>
    <dgm:cxn modelId="{108219AA-E3E2-4E5A-934A-8F686545BABC}" type="presOf" srcId="{F5B27F37-45BF-4EDB-8AE8-06FCF5B9EA58}" destId="{6EE43248-8DA0-4509-A717-9A0D54FE094D}" srcOrd="1" destOrd="3" presId="urn:microsoft.com/office/officeart/2005/8/layout/cycle4#1"/>
    <dgm:cxn modelId="{A7FA0208-19B3-47BC-AA6B-760E6EAB4B78}" type="presOf" srcId="{B2591ED2-05FD-490D-B2A2-B37C283746E7}" destId="{56A8D941-5E7F-4B6A-A80E-E02EFD263417}" srcOrd="1" destOrd="0" presId="urn:microsoft.com/office/officeart/2005/8/layout/cycle4#1"/>
    <dgm:cxn modelId="{0868904B-D887-461D-A455-7DA78EC8EE48}" srcId="{B5B79ADF-3864-475E-8336-6D7861ECCEAA}" destId="{3C8343FC-14FA-4529-BA97-1527B88CE290}" srcOrd="4" destOrd="0" parTransId="{5DB5929B-B48E-43BF-A273-7E8312E34F09}" sibTransId="{33858B86-850D-4957-81C0-60A28D4F543F}"/>
    <dgm:cxn modelId="{9BAC9F85-EAC0-4A02-891C-1F97707DC62E}" srcId="{425026AC-81B3-4B9B-806B-5C946841D78A}" destId="{F5B27F37-45BF-4EDB-8AE8-06FCF5B9EA58}" srcOrd="3" destOrd="0" parTransId="{B40FDF96-48CE-4822-9F9C-B90327338890}" sibTransId="{88BC6C00-7FF8-47A3-9166-20768D85EA4C}"/>
    <dgm:cxn modelId="{D93E7EB3-79E4-4C6F-8638-E5714B58C4DC}" srcId="{B5B79ADF-3864-475E-8336-6D7861ECCEAA}" destId="{EEA5C45E-5195-4F32-9855-8A710F3FB254}" srcOrd="0" destOrd="0" parTransId="{67B9805C-1A6A-4BE7-9AAE-DDD5DC6D8AF3}" sibTransId="{5591A5D6-33E9-41ED-852B-02ECBFA57CDD}"/>
    <dgm:cxn modelId="{F717526E-3E13-470E-984C-0F746FF6EDEC}" type="presOf" srcId="{F1D6F392-8517-4310-9683-77F794D98796}" destId="{C1A260B8-A8F6-4CD1-A506-28FC9E6313EE}" srcOrd="0" destOrd="3" presId="urn:microsoft.com/office/officeart/2005/8/layout/cycle4#1"/>
    <dgm:cxn modelId="{2209A939-04D4-4488-BF75-9E10B3A2F3D0}" type="presOf" srcId="{026ADF0D-A5DF-4BC0-B362-41E6FD16E2E2}" destId="{C1A260B8-A8F6-4CD1-A506-28FC9E6313EE}" srcOrd="0" destOrd="4" presId="urn:microsoft.com/office/officeart/2005/8/layout/cycle4#1"/>
    <dgm:cxn modelId="{E6CF5057-5164-40CD-883A-0B4149276574}" type="presOf" srcId="{09566752-C3F4-41E9-B7FB-34D5384B43E9}" destId="{EB38BA58-5D4F-41B2-8B3E-8DAE5CDB960D}" srcOrd="1" destOrd="1" presId="urn:microsoft.com/office/officeart/2005/8/layout/cycle4#1"/>
    <dgm:cxn modelId="{A76B6E88-5D3B-4905-8122-8F70377B7D36}" srcId="{EEA5C45E-5195-4F32-9855-8A710F3FB254}" destId="{EEEFA146-B4EE-4A57-B3A9-A4E18BABAEB3}" srcOrd="2" destOrd="0" parTransId="{7B5AB507-9A6A-49AC-A523-D1EE91C742D7}" sibTransId="{30A921B2-692A-48C1-9407-7575C4FAC03D}"/>
    <dgm:cxn modelId="{BCCC980F-563C-4CBB-9AA9-E659D2B94029}" type="presOf" srcId="{EEA5C45E-5195-4F32-9855-8A710F3FB254}" destId="{7AD35845-F27A-47F9-8855-E3D7C295ABD2}" srcOrd="0" destOrd="0" presId="urn:microsoft.com/office/officeart/2005/8/layout/cycle4#1"/>
    <dgm:cxn modelId="{8C80F4E3-95AB-4A3F-9982-47259333EEDC}" srcId="{33DE9AA2-C1B2-495F-B3E9-A85D3D08234B}" destId="{BD17D37B-0BFA-49E6-8C6C-BBC5DB92FA7A}" srcOrd="2" destOrd="0" parTransId="{4D28C1C1-AEE5-4A1A-A59E-61BB128620A1}" sibTransId="{52045DB3-474A-4A3F-9C02-ECB819469537}"/>
    <dgm:cxn modelId="{F414B0B3-9757-4776-9968-7F4740E68CDD}" srcId="{33DE9AA2-C1B2-495F-B3E9-A85D3D08234B}" destId="{92A973EB-98E8-4B9F-818F-EC8130A07DD9}" srcOrd="0" destOrd="0" parTransId="{25AFF765-B0A2-4760-80D3-BF9DDE636492}" sibTransId="{5D0E310F-AA1E-43B9-99EE-BE13515A6E7A}"/>
    <dgm:cxn modelId="{F1A41903-EFBD-48AB-8A11-B08E6D273EA5}" type="presOf" srcId="{33DE9AA2-C1B2-495F-B3E9-A85D3D08234B}" destId="{ABFE608B-570F-41FD-92D5-208020A29B85}" srcOrd="0" destOrd="0" presId="urn:microsoft.com/office/officeart/2005/8/layout/cycle4#1"/>
    <dgm:cxn modelId="{A487DBB3-E963-462B-A991-952647E01F89}" srcId="{B5B79ADF-3864-475E-8336-6D7861ECCEAA}" destId="{9CD1C1F5-923B-4E69-8AC1-27736F45DC0D}" srcOrd="5" destOrd="0" parTransId="{7C5C944A-46E8-4DB7-8055-6D91E76ABB9C}" sibTransId="{6318A244-89B9-4DB9-9749-CB865BD5BD45}"/>
    <dgm:cxn modelId="{57145AAD-2FC8-4027-BA75-DF4229FCB736}" type="presOf" srcId="{C4C2AAA7-5C15-46AF-B1ED-23D1445AB1DD}" destId="{56A8D941-5E7F-4B6A-A80E-E02EFD263417}" srcOrd="1" destOrd="1" presId="urn:microsoft.com/office/officeart/2005/8/layout/cycle4#1"/>
    <dgm:cxn modelId="{CD719DF1-A7D3-4F25-B8B2-C493D76CD9F5}" type="presOf" srcId="{414849BF-368A-4896-BA50-2CEC94D4D9EC}" destId="{A233B166-FA1E-4FFB-A371-E3EC40C156A1}" srcOrd="0" destOrd="1" presId="urn:microsoft.com/office/officeart/2005/8/layout/cycle4#1"/>
    <dgm:cxn modelId="{BB6D937A-593A-4D28-887D-4B0A3C774708}" srcId="{425026AC-81B3-4B9B-806B-5C946841D78A}" destId="{78074F3A-12F6-4831-AB70-55C9202EDDEC}" srcOrd="0" destOrd="0" parTransId="{E75F8BC1-1AF5-4510-AEAD-AA0FF5E90B4D}" sibTransId="{D9A9EFDF-CC51-41E4-BAE3-97002F77DEF9}"/>
    <dgm:cxn modelId="{CABD3B8F-E824-4125-B5FF-19A6A2014893}" type="presOf" srcId="{DB90D3CA-6BF5-4A0D-9AD5-7AB5BF2B3E54}" destId="{E56831EC-1FEF-4C10-8F03-800EA4DD9A4E}" srcOrd="0" destOrd="0" presId="urn:microsoft.com/office/officeart/2005/8/layout/cycle4#1"/>
    <dgm:cxn modelId="{4A3600B1-3C93-4AF4-B58C-182D2313D5A4}" type="presOf" srcId="{F1D6F392-8517-4310-9683-77F794D98796}" destId="{56A8D941-5E7F-4B6A-A80E-E02EFD263417}" srcOrd="1" destOrd="3" presId="urn:microsoft.com/office/officeart/2005/8/layout/cycle4#1"/>
    <dgm:cxn modelId="{F88BBDAE-B473-446D-B09C-4EA60957DED6}" type="presOf" srcId="{F5B27F37-45BF-4EDB-8AE8-06FCF5B9EA58}" destId="{A233B166-FA1E-4FFB-A371-E3EC40C156A1}" srcOrd="0" destOrd="3" presId="urn:microsoft.com/office/officeart/2005/8/layout/cycle4#1"/>
    <dgm:cxn modelId="{80031D46-766A-4589-811A-1E4C8EC69C74}" type="presOf" srcId="{E0436A2B-D4D7-4999-9D0F-9BCB347F5867}" destId="{D52BED2C-AE45-4690-A2E1-B49451E91B50}" srcOrd="0" destOrd="1" presId="urn:microsoft.com/office/officeart/2005/8/layout/cycle4#1"/>
    <dgm:cxn modelId="{7DEB3FA1-7A55-440C-9033-8C39D93714B8}" srcId="{425026AC-81B3-4B9B-806B-5C946841D78A}" destId="{DE2B2E37-DA26-4880-84A9-146B385FF1BF}" srcOrd="2" destOrd="0" parTransId="{A22AC0AC-735C-4F1E-B20B-B694C19C98A4}" sibTransId="{D8A48413-E1CA-4560-BAE8-E41CD916E81C}"/>
    <dgm:cxn modelId="{E0075C78-50CB-4A41-A897-32FCFAE6163B}" type="presOf" srcId="{EEEFA146-B4EE-4A57-B3A9-A4E18BABAEB3}" destId="{C1A260B8-A8F6-4CD1-A506-28FC9E6313EE}" srcOrd="0" destOrd="2" presId="urn:microsoft.com/office/officeart/2005/8/layout/cycle4#1"/>
    <dgm:cxn modelId="{9CF12482-1D46-4300-8B6A-D390DBD64E2C}" srcId="{B5B79ADF-3864-475E-8336-6D7861ECCEAA}" destId="{33DE9AA2-C1B2-495F-B3E9-A85D3D08234B}" srcOrd="3" destOrd="0" parTransId="{715578D8-B32F-4EDA-AE03-C25F76074292}" sibTransId="{56CDA30B-02D2-49C5-9FB2-8628EA5B3627}"/>
    <dgm:cxn modelId="{FAE795DF-484E-4933-B927-0016C31FCE8F}" type="presOf" srcId="{C4C2AAA7-5C15-46AF-B1ED-23D1445AB1DD}" destId="{C1A260B8-A8F6-4CD1-A506-28FC9E6313EE}" srcOrd="0" destOrd="1" presId="urn:microsoft.com/office/officeart/2005/8/layout/cycle4#1"/>
    <dgm:cxn modelId="{0042FFF0-C434-4F51-B69A-444DEB1DC7FC}" srcId="{EEA5C45E-5195-4F32-9855-8A710F3FB254}" destId="{F1D6F392-8517-4310-9683-77F794D98796}" srcOrd="3" destOrd="0" parTransId="{8504323A-4DEA-444D-BF01-D3CF17C73DFE}" sibTransId="{9D5B0326-5694-4804-B90C-84D02191010F}"/>
    <dgm:cxn modelId="{4656AF18-1D10-4C4E-BDDC-E57B32D511B2}" type="presOf" srcId="{BD17D37B-0BFA-49E6-8C6C-BBC5DB92FA7A}" destId="{017708E0-BD5D-4998-8D80-5C0439C0CDFA}" srcOrd="1" destOrd="2" presId="urn:microsoft.com/office/officeart/2005/8/layout/cycle4#1"/>
    <dgm:cxn modelId="{75A65E17-5D9C-41CB-B818-ABE6592B72D8}" type="presParOf" srcId="{9DFF5645-4401-423B-BEE2-E00F6CCD271D}" destId="{4CAE02B9-FA33-4587-87E2-A4311D5997A4}" srcOrd="0" destOrd="0" presId="urn:microsoft.com/office/officeart/2005/8/layout/cycle4#1"/>
    <dgm:cxn modelId="{9ADC4DBA-0293-40FB-9B25-D665E6A0E4CE}" type="presParOf" srcId="{4CAE02B9-FA33-4587-87E2-A4311D5997A4}" destId="{18FD7E3A-3735-46D7-84CE-E7AFD6D0C657}" srcOrd="0" destOrd="0" presId="urn:microsoft.com/office/officeart/2005/8/layout/cycle4#1"/>
    <dgm:cxn modelId="{4414252E-70FD-4965-A897-D6F668F980D7}" type="presParOf" srcId="{18FD7E3A-3735-46D7-84CE-E7AFD6D0C657}" destId="{C1A260B8-A8F6-4CD1-A506-28FC9E6313EE}" srcOrd="0" destOrd="0" presId="urn:microsoft.com/office/officeart/2005/8/layout/cycle4#1"/>
    <dgm:cxn modelId="{EF572DE3-18B5-44CE-9B95-02864A4E973B}" type="presParOf" srcId="{18FD7E3A-3735-46D7-84CE-E7AFD6D0C657}" destId="{56A8D941-5E7F-4B6A-A80E-E02EFD263417}" srcOrd="1" destOrd="0" presId="urn:microsoft.com/office/officeart/2005/8/layout/cycle4#1"/>
    <dgm:cxn modelId="{B10CFFC3-9D40-440D-9FC3-F85FF71DCEDA}" type="presParOf" srcId="{4CAE02B9-FA33-4587-87E2-A4311D5997A4}" destId="{AC9028D0-415C-4869-88DC-AE4AA31B23C4}" srcOrd="1" destOrd="0" presId="urn:microsoft.com/office/officeart/2005/8/layout/cycle4#1"/>
    <dgm:cxn modelId="{E9B9B79F-55F7-4B54-8E4A-15FB932B3AFF}" type="presParOf" srcId="{AC9028D0-415C-4869-88DC-AE4AA31B23C4}" destId="{6349F9E6-E536-4A8C-A803-C980EDA7D7AA}" srcOrd="0" destOrd="0" presId="urn:microsoft.com/office/officeart/2005/8/layout/cycle4#1"/>
    <dgm:cxn modelId="{6D11A126-574B-4D30-B223-B157017CF37A}" type="presParOf" srcId="{AC9028D0-415C-4869-88DC-AE4AA31B23C4}" destId="{EB38BA58-5D4F-41B2-8B3E-8DAE5CDB960D}" srcOrd="1" destOrd="0" presId="urn:microsoft.com/office/officeart/2005/8/layout/cycle4#1"/>
    <dgm:cxn modelId="{3D4D1C1F-A2E3-46F9-8718-2F5AFF0B7D54}" type="presParOf" srcId="{4CAE02B9-FA33-4587-87E2-A4311D5997A4}" destId="{42FDE155-B48F-4C94-945A-A219A2FDF92D}" srcOrd="2" destOrd="0" presId="urn:microsoft.com/office/officeart/2005/8/layout/cycle4#1"/>
    <dgm:cxn modelId="{A9423F66-5F39-4DA6-BE2E-F39F38914121}" type="presParOf" srcId="{42FDE155-B48F-4C94-945A-A219A2FDF92D}" destId="{A233B166-FA1E-4FFB-A371-E3EC40C156A1}" srcOrd="0" destOrd="0" presId="urn:microsoft.com/office/officeart/2005/8/layout/cycle4#1"/>
    <dgm:cxn modelId="{7ACAD3E0-CD56-4BDC-945B-39F99C8980BA}" type="presParOf" srcId="{42FDE155-B48F-4C94-945A-A219A2FDF92D}" destId="{6EE43248-8DA0-4509-A717-9A0D54FE094D}" srcOrd="1" destOrd="0" presId="urn:microsoft.com/office/officeart/2005/8/layout/cycle4#1"/>
    <dgm:cxn modelId="{6D6AD3D4-0824-47DA-86ED-5E361F152BB4}" type="presParOf" srcId="{4CAE02B9-FA33-4587-87E2-A4311D5997A4}" destId="{05B7388A-9B0E-4A55-9DA5-8750ED6242D6}" srcOrd="3" destOrd="0" presId="urn:microsoft.com/office/officeart/2005/8/layout/cycle4#1"/>
    <dgm:cxn modelId="{59088C2E-2942-4A50-85CC-5F4BE99432FD}" type="presParOf" srcId="{05B7388A-9B0E-4A55-9DA5-8750ED6242D6}" destId="{D52BED2C-AE45-4690-A2E1-B49451E91B50}" srcOrd="0" destOrd="0" presId="urn:microsoft.com/office/officeart/2005/8/layout/cycle4#1"/>
    <dgm:cxn modelId="{74C90091-E30C-431B-AB5E-E5F4E4DD373B}" type="presParOf" srcId="{05B7388A-9B0E-4A55-9DA5-8750ED6242D6}" destId="{017708E0-BD5D-4998-8D80-5C0439C0CDFA}" srcOrd="1" destOrd="0" presId="urn:microsoft.com/office/officeart/2005/8/layout/cycle4#1"/>
    <dgm:cxn modelId="{D5E1B9E0-D0C8-4020-9104-6B154D2F8673}" type="presParOf" srcId="{4CAE02B9-FA33-4587-87E2-A4311D5997A4}" destId="{493E8CB3-4271-4C6D-BF56-D71F9CEC97C2}" srcOrd="4" destOrd="0" presId="urn:microsoft.com/office/officeart/2005/8/layout/cycle4#1"/>
    <dgm:cxn modelId="{6EAF0961-0758-4B3D-AB0C-04E588E12891}" type="presParOf" srcId="{9DFF5645-4401-423B-BEE2-E00F6CCD271D}" destId="{7EE5C802-F63E-4E3E-B4A5-2CCA5C1C5EF0}" srcOrd="1" destOrd="0" presId="urn:microsoft.com/office/officeart/2005/8/layout/cycle4#1"/>
    <dgm:cxn modelId="{1298E039-DAA6-4DF0-A8B6-95D0798BAEB6}" type="presParOf" srcId="{7EE5C802-F63E-4E3E-B4A5-2CCA5C1C5EF0}" destId="{7AD35845-F27A-47F9-8855-E3D7C295ABD2}" srcOrd="0" destOrd="0" presId="urn:microsoft.com/office/officeart/2005/8/layout/cycle4#1"/>
    <dgm:cxn modelId="{E7F1A615-2BD3-4C2B-A163-2B1EEFF7A608}" type="presParOf" srcId="{7EE5C802-F63E-4E3E-B4A5-2CCA5C1C5EF0}" destId="{E56831EC-1FEF-4C10-8F03-800EA4DD9A4E}" srcOrd="1" destOrd="0" presId="urn:microsoft.com/office/officeart/2005/8/layout/cycle4#1"/>
    <dgm:cxn modelId="{CE40C052-CBAC-4C7D-B02D-13421FAC1686}" type="presParOf" srcId="{7EE5C802-F63E-4E3E-B4A5-2CCA5C1C5EF0}" destId="{84A4DE15-F827-42C5-AB35-137C0A0E86F6}" srcOrd="2" destOrd="0" presId="urn:microsoft.com/office/officeart/2005/8/layout/cycle4#1"/>
    <dgm:cxn modelId="{CB6A1A72-7157-4AD0-98BE-DFA9F0570CD9}" type="presParOf" srcId="{7EE5C802-F63E-4E3E-B4A5-2CCA5C1C5EF0}" destId="{ABFE608B-570F-41FD-92D5-208020A29B85}" srcOrd="3" destOrd="0" presId="urn:microsoft.com/office/officeart/2005/8/layout/cycle4#1"/>
    <dgm:cxn modelId="{67D5EDFA-77C0-4B68-AAE3-FD30A5E50766}" type="presParOf" srcId="{7EE5C802-F63E-4E3E-B4A5-2CCA5C1C5EF0}" destId="{3567C680-6F3D-4969-B917-E1EA75BFFBBE}" srcOrd="4" destOrd="0" presId="urn:microsoft.com/office/officeart/2005/8/layout/cycle4#1"/>
    <dgm:cxn modelId="{BF672EC1-82C8-410C-8774-BE3E936558B2}" type="presParOf" srcId="{9DFF5645-4401-423B-BEE2-E00F6CCD271D}" destId="{867B0411-DDD9-411E-A502-8AE681D4C98F}" srcOrd="2" destOrd="0" presId="urn:microsoft.com/office/officeart/2005/8/layout/cycle4#1"/>
    <dgm:cxn modelId="{22B35F76-82D5-442B-A8CB-6F0D42B9E1AA}" type="presParOf" srcId="{9DFF5645-4401-423B-BEE2-E00F6CCD271D}" destId="{E30CBDD5-66B6-463A-9645-6E5C5FEDE656}" srcOrd="3" destOrd="0" presId="urn:microsoft.com/office/officeart/2005/8/layout/cycle4#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4#1">
  <dgm:title val=""/>
  <dgm:desc val=""/>
  <dgm:catLst>
    <dgm:cat type="relationship" pri="26000"/>
    <dgm:cat type="cycle" pri="13000"/>
    <dgm:cat type="matrix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1B4266-AE22-4289-AE9E-A68E2332002E}" type="datetimeFigureOut">
              <a:rPr lang="ru-RU" smtClean="0"/>
              <a:pPr/>
              <a:t>06.04.2019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AB22F9-7873-4D28-AC7A-007D7229261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370985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AB22F9-7873-4D28-AC7A-007D7229261B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385067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68C4FF4-6EE1-4A76-9B8F-B2F594D6C87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06.04.2019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BF7A747-1B53-4B3F-B8D2-D8AB0E12814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4BD201-5F9C-4593-BEFD-74C971F0B55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06.04.2019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B22E6F0-797A-404D-B2F0-96032D2C16E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37A3035-02C7-4538-A480-C6887B19F5A6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06.04.2019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18664C-3B03-4311-A452-8E87A1DF2E36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52DDE1-E9F2-4B50-AB95-1A36B28481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06.04.2019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087BA6C-DE82-4922-A007-5CB817EE4E20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011FA9-72D4-4D0D-AA04-5200C8F96D1C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06.04.2019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4CBFCBB-F7D8-4AD9-B5F9-93687358CA6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18AA105-3B9A-485F-A7BD-B3B1C1BFF99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06.04.2019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9217202-91A5-4841-8837-12B3422A9C1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003E727-7E97-4B76-A273-97C117DFD6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06.04.2019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9F140D1-42AB-456C-B3EB-2E58162D29C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62FDA9A-A9AF-4522-BA4E-959710ABA8F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06.04.2019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4C3DF-49FF-4AA4-A1AB-8615103FAECA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81C31E6-6AC6-4E62-806B-D0CB1E8C626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06.04.2019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B0E188-B191-46AC-99B7-5113417AE6A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9E59BE0-226E-4980-AAF5-F1A9DF7C7AE8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06.04.2019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ED8319C-EFFD-43A6-A723-9E31BBA50F6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194FB44-2B3A-4EA5-B708-4FEB9F41BBF1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06.04.2019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51498-F984-481A-8E8C-4DDFA9BC918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 userDrawn="1"/>
        </p:nvSpPr>
        <p:spPr>
          <a:xfrm>
            <a:off x="653380" y="262741"/>
            <a:ext cx="8239099" cy="6332519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solidFill>
              <a:srgbClr val="85D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409" name="Rectangle 1"/>
          <p:cNvSpPr>
            <a:spLocks noChangeArrowheads="1"/>
          </p:cNvSpPr>
          <p:nvPr userDrawn="1"/>
        </p:nvSpPr>
        <p:spPr bwMode="auto">
          <a:xfrm>
            <a:off x="21200" y="6619885"/>
            <a:ext cx="1095172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© Фокина Лидия Петровна 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7" name="Picture 2" descr="http://img-fotki.yandex.ru/get/6709/16969765.141/0_74c93_8f7b4ea4_M.png"/>
          <p:cNvPicPr>
            <a:picLocks noChangeAspect="1" noChangeArrowheads="1"/>
          </p:cNvPicPr>
          <p:nvPr userDrawn="1"/>
        </p:nvPicPr>
        <p:blipFill>
          <a:blip r:embed="rId14" cstate="email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08304" y="213247"/>
            <a:ext cx="1656184" cy="157889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s://img-fotki.yandex.ru/get/30086/200418627.15e/0_16ef74_4acbfbc4_orig.png"/>
          <p:cNvPicPr>
            <a:picLocks noChangeAspect="1" noChangeArrowheads="1"/>
          </p:cNvPicPr>
          <p:nvPr userDrawn="1"/>
        </p:nvPicPr>
        <p:blipFill rotWithShape="1">
          <a:blip r:embed="rId1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 bwMode="auto">
          <a:xfrm>
            <a:off x="97923" y="1047750"/>
            <a:ext cx="848375" cy="47625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2.jpeg"/><Relationship Id="rId4" Type="http://schemas.openxmlformats.org/officeDocument/2006/relationships/oleObject" Target="../embeddings/oleObject1.bin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3.jpeg"/><Relationship Id="rId4" Type="http://schemas.openxmlformats.org/officeDocument/2006/relationships/image" Target="../media/image72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6"/>
          <p:cNvGrpSpPr/>
          <p:nvPr/>
        </p:nvGrpSpPr>
        <p:grpSpPr>
          <a:xfrm>
            <a:off x="1043608" y="214290"/>
            <a:ext cx="7814672" cy="6527078"/>
            <a:chOff x="1115616" y="114535"/>
            <a:chExt cx="7165477" cy="5307405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1115616" y="114535"/>
              <a:ext cx="7165477" cy="457983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Муниципальное бюджетное общеобразовательное учреждение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«Средняя общеобразовательная школа №19»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4800" b="1" dirty="0" smtClean="0">
                  <a:ln w="19050">
                    <a:solidFill>
                      <a:prstClr val="white"/>
                    </a:solidFill>
                    <a:prstDash val="solid"/>
                  </a:ln>
                  <a:solidFill>
                    <a:schemeClr val="tx2"/>
                  </a:solidFill>
                  <a:latin typeface="Monotype Corsiva" pitchFamily="66" charset="0"/>
                  <a:cs typeface="Arial" charset="0"/>
                </a:rPr>
                <a:t>Духовно-нравственное воспитание </a:t>
              </a:r>
              <a:r>
                <a:rPr lang="ru-RU" sz="4800" b="1" dirty="0" err="1" smtClean="0">
                  <a:ln w="19050">
                    <a:solidFill>
                      <a:prstClr val="white"/>
                    </a:solidFill>
                    <a:prstDash val="solid"/>
                  </a:ln>
                  <a:solidFill>
                    <a:schemeClr val="tx2"/>
                  </a:solidFill>
                  <a:latin typeface="Monotype Corsiva" pitchFamily="66" charset="0"/>
                  <a:cs typeface="Arial" charset="0"/>
                </a:rPr>
                <a:t>обучающихся</a:t>
              </a:r>
              <a:r>
                <a:rPr lang="ru-RU" sz="4800" b="1" i="1" dirty="0" err="1" smtClean="0">
                  <a:solidFill>
                    <a:schemeClr val="tx2"/>
                  </a:solidFill>
                  <a:latin typeface="Monotype Corsiva" pitchFamily="66" charset="0"/>
                </a:rPr>
                <a:t>-приоритетное</a:t>
              </a:r>
              <a:r>
                <a:rPr lang="ru-RU" sz="4800" b="1" i="1" dirty="0" smtClean="0">
                  <a:solidFill>
                    <a:schemeClr val="tx2"/>
                  </a:solidFill>
                  <a:latin typeface="Monotype Corsiva" pitchFamily="66" charset="0"/>
                </a:rPr>
                <a:t> направление современного процесса образования.</a:t>
              </a:r>
              <a:endParaRPr lang="ru-RU" sz="4800" b="1" dirty="0" smtClean="0">
                <a:solidFill>
                  <a:schemeClr val="tx2"/>
                </a:solidFill>
                <a:latin typeface="Monotype Corsiva" pitchFamily="66" charset="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4800" b="1" dirty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  <a:cs typeface="Arial" charset="0"/>
              </a:endParaRPr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2448417" y="4741066"/>
              <a:ext cx="4931365" cy="6808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г.Вышний Волочек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2019 год</a:t>
              </a:r>
              <a:endParaRPr lang="ru-RU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0" y="214290"/>
            <a:ext cx="9144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Эстетическое воспитание</a:t>
            </a: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  <p:pic>
        <p:nvPicPr>
          <p:cNvPr id="7170" name="Picture 2" descr="D:\С рабочего стола\Рабочий стол 24.08.2016\работа\2017-2018\мероприятия\встреча с поэтом\IMG_018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9256" y="3857628"/>
            <a:ext cx="3360101" cy="2520000"/>
          </a:xfrm>
          <a:prstGeom prst="rect">
            <a:avLst/>
          </a:prstGeom>
          <a:noFill/>
        </p:spPr>
      </p:pic>
      <p:pic>
        <p:nvPicPr>
          <p:cNvPr id="7171" name="Picture 3" descr="D:\С рабочего стола\Рабочий стол 24.08.2016\работа\2017-2018\мероприятия\День матери\IMG_34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1071546"/>
            <a:ext cx="3360101" cy="2520000"/>
          </a:xfrm>
          <a:prstGeom prst="rect">
            <a:avLst/>
          </a:prstGeom>
          <a:noFill/>
        </p:spPr>
      </p:pic>
      <p:pic>
        <p:nvPicPr>
          <p:cNvPr id="7175" name="Picture 7" descr="D:\С рабочего стола\Рабочий стол 24.08.2016\работа\2017-2018\конкурсы\выстовка урожай и мусор 2017\IMG_20170921_0851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14414" y="4000504"/>
            <a:ext cx="4000528" cy="2428892"/>
          </a:xfrm>
          <a:prstGeom prst="rect">
            <a:avLst/>
          </a:prstGeom>
          <a:noFill/>
        </p:spPr>
      </p:pic>
      <p:pic>
        <p:nvPicPr>
          <p:cNvPr id="7176" name="Picture 8" descr="D:\С рабочего стола\Рабочий стол 24.08.2016\работа\2018-2019\мероприятия\музей 18\IMG_20181026_16133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12573000" y="-6858000"/>
            <a:ext cx="3000000" cy="1800000"/>
          </a:xfrm>
          <a:prstGeom prst="rect">
            <a:avLst/>
          </a:prstGeom>
          <a:noFill/>
        </p:spPr>
      </p:pic>
      <p:pic>
        <p:nvPicPr>
          <p:cNvPr id="7177" name="Picture 9" descr="D:\С рабочего стола\Рабочий стол 24.08.2016\работа\2018-2019\мероприятия\музей 18\IMG_20181026_16133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00100" y="1071546"/>
            <a:ext cx="3954380" cy="28575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0" y="214290"/>
            <a:ext cx="9144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Формирование ценностного отношения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к здоровью и здоровому образу жизни 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D:\С рабочего стола\Рабочий стол 24.08.2016\работа\2018-2019\мероприятия\МЧС водоемы\IMG_118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57818" y="1357298"/>
            <a:ext cx="3520132" cy="2143140"/>
          </a:xfrm>
          <a:prstGeom prst="rect">
            <a:avLst/>
          </a:prstGeom>
          <a:noFill/>
        </p:spPr>
      </p:pic>
      <p:pic>
        <p:nvPicPr>
          <p:cNvPr id="6147" name="Picture 3" descr="D:\С рабочего стола\Рабочий стол 24.08.2016\работа\2018-2019\мероприятия\баскетбол в память о Кучервенкове\IMG_08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4942" y="4214818"/>
            <a:ext cx="3663008" cy="2390009"/>
          </a:xfrm>
          <a:prstGeom prst="rect">
            <a:avLst/>
          </a:prstGeom>
          <a:noFill/>
        </p:spPr>
      </p:pic>
      <p:pic>
        <p:nvPicPr>
          <p:cNvPr id="6148" name="Picture 4" descr="D:\С рабочего стола\Рабочий стол 24.08.2016\работа\2018-2019\мероприятия\М.Тверской и А. Кашинская\фото с уроков\IMG_097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7224" y="1285860"/>
            <a:ext cx="3571900" cy="2214578"/>
          </a:xfrm>
          <a:prstGeom prst="rect">
            <a:avLst/>
          </a:prstGeom>
          <a:noFill/>
        </p:spPr>
      </p:pic>
      <p:pic>
        <p:nvPicPr>
          <p:cNvPr id="6149" name="Picture 5" descr="D:\С рабочего стола\Рабочий стол 24.08.2016\работа\2017-2018\мероприятия\день защиты детей\IMG_022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28662" y="4143380"/>
            <a:ext cx="3500462" cy="2428892"/>
          </a:xfrm>
          <a:prstGeom prst="rect">
            <a:avLst/>
          </a:prstGeom>
          <a:noFill/>
        </p:spPr>
      </p:pic>
      <p:pic>
        <p:nvPicPr>
          <p:cNvPr id="38913" name="Picture 1" descr="D:\С рабочего стола\Рабочий стол 24.08.2016\работа\2017-2018\мероприятия\ЗОЖ ф\IMG_492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643306" y="3071810"/>
            <a:ext cx="2714644" cy="21431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0" y="142852"/>
            <a:ext cx="91440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34000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Консолидация и координация деятельности школы, семьи, общественности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34000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в духовно-нравственном воспитании детей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22" name="Picture 2" descr="D:\С рабочего стола\Рабочий стол 24.08.2016\работа\2018-2019\ГИБДД\Родительский патруль\IMG_119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57818" y="3929066"/>
            <a:ext cx="3360101" cy="2520000"/>
          </a:xfrm>
          <a:prstGeom prst="rect">
            <a:avLst/>
          </a:prstGeom>
          <a:noFill/>
        </p:spPr>
      </p:pic>
      <p:pic>
        <p:nvPicPr>
          <p:cNvPr id="30723" name="Picture 3" descr="D:\С рабочего стола\Рабочий стол 24.08.2016\работа\2018-2019\мероприятия\День матери 18\фото День матери 2 классы\IMG_094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4942" y="1714488"/>
            <a:ext cx="3500462" cy="2071702"/>
          </a:xfrm>
          <a:prstGeom prst="rect">
            <a:avLst/>
          </a:prstGeom>
          <a:noFill/>
        </p:spPr>
      </p:pic>
      <p:pic>
        <p:nvPicPr>
          <p:cNvPr id="30724" name="Picture 4" descr="D:\С рабочего стола\Рабочий стол 24.08.2016\работа\2016-17\родительские собрания\род.собрание 07.17 фото\IMG_253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14414" y="1643050"/>
            <a:ext cx="3214710" cy="2286016"/>
          </a:xfrm>
          <a:prstGeom prst="rect">
            <a:avLst/>
          </a:prstGeom>
          <a:noFill/>
        </p:spPr>
      </p:pic>
      <p:pic>
        <p:nvPicPr>
          <p:cNvPr id="30725" name="Picture 5" descr="D:\С рабочего стола\Рабочий стол 24.08.2016\работа\2016-17\мероприятия\семья фото\IMG_234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1538" y="4071942"/>
            <a:ext cx="3929090" cy="25479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42976" y="214290"/>
            <a:ext cx="764386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Стратегия духовно-нравственного воспитания детей</a:t>
            </a:r>
          </a:p>
          <a:p>
            <a:r>
              <a:rPr lang="ru-RU" sz="4000" dirty="0" smtClean="0"/>
              <a:t>  </a:t>
            </a:r>
            <a:r>
              <a:rPr lang="ru-RU" sz="4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1."Семья.</a:t>
            </a:r>
          </a:p>
          <a:p>
            <a:r>
              <a:rPr lang="ru-RU" sz="4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 Ответственное </a:t>
            </a:r>
            <a:r>
              <a:rPr lang="ru-RU" sz="40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родительство</a:t>
            </a:r>
            <a:r>
              <a:rPr lang="ru-RU" sz="4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",    2."Ребенок. Школа воспитания и просвещения",</a:t>
            </a:r>
          </a:p>
          <a:p>
            <a:pPr algn="ctr"/>
            <a:r>
              <a:rPr lang="ru-RU" sz="4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3. "Педагог. Школа  наставника".</a:t>
            </a:r>
            <a:r>
              <a:rPr lang="ru-RU" sz="4000" dirty="0" smtClean="0"/>
              <a:t> </a:t>
            </a:r>
          </a:p>
          <a:p>
            <a:pPr algn="ctr"/>
            <a:endParaRPr lang="ru-RU" sz="40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0"/>
            <a:ext cx="8215369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Стажировки педагогов</a:t>
            </a:r>
          </a:p>
          <a:p>
            <a:pPr algn="ctr"/>
            <a:endParaRPr lang="ru-RU" sz="20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pPr algn="ctr"/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Беспалова Татьяна Юрьевна</a:t>
            </a:r>
          </a:p>
          <a:p>
            <a:pPr algn="ctr"/>
            <a:endParaRPr lang="ru-RU" sz="20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3794" name="Picture 2" descr="C:\Users\Завуч\Desktop\Конкурс пед мастерства\Старицкий монастырь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14942" y="3786190"/>
            <a:ext cx="3224215" cy="2447931"/>
          </a:xfrm>
          <a:prstGeom prst="rect">
            <a:avLst/>
          </a:prstGeom>
          <a:noFill/>
        </p:spPr>
      </p:pic>
      <p:pic>
        <p:nvPicPr>
          <p:cNvPr id="33795" name="Picture 3" descr="C:\Users\Завуч\Desktop\Конкурс пед мастерства\Н-с монастырь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52" y="3857628"/>
            <a:ext cx="3286148" cy="2500330"/>
          </a:xfrm>
          <a:prstGeom prst="rect">
            <a:avLst/>
          </a:prstGeom>
          <a:noFill/>
        </p:spPr>
      </p:pic>
      <p:pic>
        <p:nvPicPr>
          <p:cNvPr id="33796" name="Picture 4" descr="D:\С рабочего стола\Рабочий стол 24.08.2016\работа\2018-2019\мероприятия\50\фото нач.школы\Snap 2017-02-13 at 19.52.49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43306" y="785794"/>
            <a:ext cx="1862140" cy="22860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214290"/>
            <a:ext cx="828680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Региональный проект</a:t>
            </a:r>
          </a:p>
          <a:p>
            <a:pPr algn="ctr"/>
            <a:r>
              <a:rPr lang="ru-RU" sz="4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"Моя семья"</a:t>
            </a:r>
            <a:endParaRPr lang="ru-RU" sz="40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4819" name="Picture 3" descr="C:\Users\Завуч\Desktop\Фаддеевские чтения\сертификат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38" y="2786058"/>
            <a:ext cx="2357454" cy="3714776"/>
          </a:xfrm>
          <a:prstGeom prst="rect">
            <a:avLst/>
          </a:prstGeom>
          <a:noFill/>
        </p:spPr>
      </p:pic>
      <p:graphicFrame>
        <p:nvGraphicFramePr>
          <p:cNvPr id="34825" name="Object 9"/>
          <p:cNvGraphicFramePr>
            <a:graphicFrameLocks noChangeAspect="1"/>
          </p:cNvGraphicFramePr>
          <p:nvPr/>
        </p:nvGraphicFramePr>
        <p:xfrm>
          <a:off x="5929322" y="4143380"/>
          <a:ext cx="2879725" cy="2035175"/>
        </p:xfrm>
        <a:graphic>
          <a:graphicData uri="http://schemas.openxmlformats.org/presentationml/2006/ole">
            <p:oleObj spid="_x0000_s34825" name="Acrobat Document" r:id="rId4" imgW="8019943" imgH="5667255" progId="AcroExch.Document.DC">
              <p:embed/>
            </p:oleObj>
          </a:graphicData>
        </a:graphic>
      </p:graphicFrame>
      <p:pic>
        <p:nvPicPr>
          <p:cNvPr id="34826" name="Picture 10" descr="C:\Users\Завуч\Desktop\Фаддеевские чтения\сборник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28992" y="1571612"/>
            <a:ext cx="2571768" cy="37147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928662" y="357167"/>
            <a:ext cx="7929618" cy="618630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«Родители воспитывают, а дети воспитываются той семейной жизнью, какая складывается намеренно или ненамеренно.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Жизнь семьи тем и сильна, что её впечатления постоянны, обыденны, что она действует незаметно, укрепляет или отравляет дух человеческий, как воздух, которым мы живы». 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А.Н.Острогорский.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214291"/>
            <a:ext cx="835824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Родители- активные  участники общешкольных и городских мероприятий</a:t>
            </a:r>
            <a:endParaRPr lang="ru-RU" sz="32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http://dushudomla.ucoz.ru/_nw/1/7633741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3714752"/>
            <a:ext cx="4403848" cy="2874258"/>
          </a:xfrm>
          <a:prstGeom prst="rect">
            <a:avLst/>
          </a:prstGeom>
          <a:noFill/>
        </p:spPr>
      </p:pic>
      <p:pic>
        <p:nvPicPr>
          <p:cNvPr id="4" name="Рисунок 3" descr="D:\С рабочего стола\Рабочий стол 24.08.2016\работа\2015-16\мероприятия\фото сош 2015\IMG_003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4414" y="1357298"/>
            <a:ext cx="3000396" cy="2338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D:\С рабочего стола\Рабочий стол 24.08.2016\работа\2015-16\мероприятия\фото сош 2015\IMG_5608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1285860"/>
            <a:ext cx="3190881" cy="2300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1" name="Picture 1" descr="D:\С рабочего стола\Рабочий стол 24.08.2016\работа\2018-2019\мероприятия\фото\DSCN489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14414" y="3857628"/>
            <a:ext cx="3143272" cy="25717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48" y="285728"/>
            <a:ext cx="814393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«Патриот»- </a:t>
            </a:r>
          </a:p>
          <a:p>
            <a:pPr algn="ctr"/>
            <a:r>
              <a:rPr lang="ru-RU" sz="3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военно-патриотический клуб допризывной подготовки молодежи </a:t>
            </a:r>
            <a:endParaRPr lang="ru-RU" sz="32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6866" name="Picture 2" descr="D:\С рабочего стола\Рабочий стол 24.08.2016\работа\2017-2018\мероприятия\Патриот юбилей\фото Патриот юбилей\DSC_00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9256" y="1857364"/>
            <a:ext cx="3234380" cy="2214578"/>
          </a:xfrm>
          <a:prstGeom prst="rect">
            <a:avLst/>
          </a:prstGeom>
          <a:noFill/>
        </p:spPr>
      </p:pic>
      <p:pic>
        <p:nvPicPr>
          <p:cNvPr id="36867" name="Picture 3" descr="D:\С рабочего стола\Рабочий стол 24.08.2016\работа\2017-2018\мероприятия\фото 9 мая 18\фото  9 мая\IMG_20180509_13215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1604" y="1857364"/>
            <a:ext cx="3500462" cy="2143140"/>
          </a:xfrm>
          <a:prstGeom prst="rect">
            <a:avLst/>
          </a:prstGeom>
          <a:noFill/>
        </p:spPr>
      </p:pic>
      <p:pic>
        <p:nvPicPr>
          <p:cNvPr id="36868" name="Picture 4" descr="D:\С рабочего стола\Рабочий стол 24.08.2016\работа\2017-2018\мероприятия\фото 9 мая 18\IMG_041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43042" y="4071942"/>
            <a:ext cx="3357586" cy="2357454"/>
          </a:xfrm>
          <a:prstGeom prst="rect">
            <a:avLst/>
          </a:prstGeom>
          <a:noFill/>
        </p:spPr>
      </p:pic>
      <p:pic>
        <p:nvPicPr>
          <p:cNvPr id="6" name="Рисунок 1" descr="SDC17911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29256" y="4143380"/>
            <a:ext cx="3270052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285728"/>
            <a:ext cx="850109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       Муниципальные и региональные  </a:t>
            </a:r>
          </a:p>
          <a:p>
            <a:r>
              <a:rPr lang="ru-RU" sz="3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конкурсы, учебные исследовательские </a:t>
            </a:r>
          </a:p>
          <a:p>
            <a:pPr algn="ctr"/>
            <a:r>
              <a:rPr lang="ru-RU" sz="3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краеведческие проекты</a:t>
            </a:r>
            <a:endParaRPr lang="ru-RU" sz="32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14678" y="3286124"/>
            <a:ext cx="54292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                                  </a:t>
            </a:r>
            <a:endParaRPr lang="ru-RU" sz="24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</a:t>
            </a: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Белякова Юлия </a:t>
            </a:r>
          </a:p>
          <a:p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</a:t>
            </a: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Анатольевна </a:t>
            </a:r>
            <a:endParaRPr lang="ru-RU" sz="24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2705" name="Picture 1" descr="C:\Users\Завуч\Desktop\грамота краеведени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4744" y="3429000"/>
            <a:ext cx="2071702" cy="3071835"/>
          </a:xfrm>
          <a:prstGeom prst="rect">
            <a:avLst/>
          </a:prstGeom>
          <a:noFill/>
        </p:spPr>
      </p:pic>
      <p:pic>
        <p:nvPicPr>
          <p:cNvPr id="72706" name="Picture 2" descr="D:\С рабочего стола\Рабочий стол 24.08.2016\работа\2018-2019\мероприятия\1 четверть\1 сентября\фото\SDC1268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2801600" y="-9601200"/>
            <a:ext cx="4320000" cy="3240000"/>
          </a:xfrm>
          <a:prstGeom prst="rect">
            <a:avLst/>
          </a:prstGeom>
          <a:noFill/>
        </p:spPr>
      </p:pic>
      <p:pic>
        <p:nvPicPr>
          <p:cNvPr id="72707" name="Picture 3" descr="D:\С рабочего стола\Рабочий стол 24.08.2016\работа\2018-2019\мероприятия\1 четверть\1 сентября\фото\SDC1268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2801600" y="-9601200"/>
            <a:ext cx="720000" cy="540000"/>
          </a:xfrm>
          <a:prstGeom prst="rect">
            <a:avLst/>
          </a:prstGeom>
          <a:noFill/>
        </p:spPr>
      </p:pic>
      <p:pic>
        <p:nvPicPr>
          <p:cNvPr id="72708" name="Picture 4" descr="D:\С рабочего стола\Рабочий стол 24.08.2016\работа\2018-2019\мероприятия\1 четверть\1 сентября\фото\SDC1268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57884" y="1928802"/>
            <a:ext cx="2954248" cy="2430000"/>
          </a:xfrm>
          <a:prstGeom prst="rect">
            <a:avLst/>
          </a:prstGeom>
          <a:noFill/>
        </p:spPr>
      </p:pic>
      <p:pic>
        <p:nvPicPr>
          <p:cNvPr id="72709" name="Picture 5" descr="D:\С рабочего стола\Рабочий стол 24.08.2016\работа\2018-2019\мероприятия\1 четверть\1 сентября\фото\DSCN474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00100" y="1857364"/>
            <a:ext cx="2786082" cy="19288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332656"/>
            <a:ext cx="716945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chemeClr val="tx2"/>
                </a:solidFill>
                <a:latin typeface="Monotype Corsiva" pitchFamily="66" charset="0"/>
                <a:cs typeface="Times New Roman" pitchFamily="18" charset="0"/>
              </a:rPr>
              <a:t>  Концепция </a:t>
            </a:r>
            <a:r>
              <a:rPr lang="ru-RU" sz="3600" b="1" dirty="0">
                <a:solidFill>
                  <a:schemeClr val="tx2"/>
                </a:solidFill>
                <a:latin typeface="Monotype Corsiva" pitchFamily="66" charset="0"/>
                <a:cs typeface="Times New Roman" pitchFamily="18" charset="0"/>
              </a:rPr>
              <a:t>духовно-нравственного</a:t>
            </a:r>
            <a:br>
              <a:rPr lang="ru-RU" sz="3600" b="1" dirty="0">
                <a:solidFill>
                  <a:schemeClr val="tx2"/>
                </a:solidFill>
                <a:latin typeface="Monotype Corsiva" pitchFamily="66" charset="0"/>
                <a:cs typeface="Times New Roman" pitchFamily="18" charset="0"/>
              </a:rPr>
            </a:br>
            <a:r>
              <a:rPr lang="ru-RU" sz="3600" b="1" dirty="0">
                <a:solidFill>
                  <a:schemeClr val="tx2"/>
                </a:solidFill>
                <a:latin typeface="Monotype Corsiva" pitchFamily="66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chemeClr val="tx2"/>
                </a:solidFill>
                <a:latin typeface="Monotype Corsiva" pitchFamily="66" charset="0"/>
                <a:cs typeface="Times New Roman" pitchFamily="18" charset="0"/>
              </a:rPr>
              <a:t>          развития </a:t>
            </a:r>
            <a:r>
              <a:rPr lang="ru-RU" sz="3600" b="1" dirty="0">
                <a:solidFill>
                  <a:schemeClr val="tx2"/>
                </a:solidFill>
                <a:latin typeface="Monotype Corsiva" pitchFamily="66" charset="0"/>
                <a:cs typeface="Times New Roman" pitchFamily="18" charset="0"/>
              </a:rPr>
              <a:t>и воспитания</a:t>
            </a:r>
            <a:r>
              <a:rPr lang="ru-RU" sz="3600" dirty="0" smtClean="0">
                <a:solidFill>
                  <a:schemeClr val="tx2"/>
                </a:solidFill>
                <a:latin typeface="Monotype Corsiva" pitchFamily="66" charset="0"/>
              </a:rPr>
              <a:t>.</a:t>
            </a:r>
          </a:p>
          <a:p>
            <a:r>
              <a:rPr lang="ru-RU" sz="1200" dirty="0">
                <a:solidFill>
                  <a:schemeClr val="tx2"/>
                </a:solidFill>
                <a:latin typeface="Monotype Corsiva" pitchFamily="66" charset="0"/>
              </a:rPr>
              <a:t/>
            </a:r>
            <a:br>
              <a:rPr lang="ru-RU" sz="1200" dirty="0">
                <a:solidFill>
                  <a:schemeClr val="tx2"/>
                </a:solidFill>
                <a:latin typeface="Monotype Corsiva" pitchFamily="66" charset="0"/>
              </a:rPr>
            </a:br>
            <a:endParaRPr lang="ru-RU" dirty="0">
              <a:solidFill>
                <a:schemeClr val="tx2"/>
              </a:solidFill>
              <a:latin typeface="Monotype Corsiva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00100" y="1500174"/>
            <a:ext cx="785818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"Важнейшей целью современного отечественного образования и одной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из приоритетных задач общества и государства является воспитание,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социально-педагогическая поддержка становления и развития высоконравственного, ответственного, творческого, инициативного, компетентного гражданина России". </a:t>
            </a:r>
            <a:endParaRPr lang="ru-RU" sz="28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70725" y="785794"/>
            <a:ext cx="1858993" cy="27908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00100" y="0"/>
            <a:ext cx="792961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Внеурочная деятельность: 26  творческих объединений, в которых  занимается  574 человека.</a:t>
            </a:r>
            <a:br>
              <a:rPr lang="ru-RU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</a:br>
            <a:endParaRPr lang="ru-RU" sz="3200" b="1" dirty="0">
              <a:solidFill>
                <a:schemeClr val="tx2"/>
              </a:solidFill>
              <a:latin typeface="Monotype Corsiva" pitchFamily="66" charset="0"/>
            </a:endParaRPr>
          </a:p>
        </p:txBody>
      </p:sp>
      <p:graphicFrame>
        <p:nvGraphicFramePr>
          <p:cNvPr id="3" name="Содержимое 3"/>
          <p:cNvGraphicFramePr>
            <a:graphicFrameLocks/>
          </p:cNvGraphicFramePr>
          <p:nvPr/>
        </p:nvGraphicFramePr>
        <p:xfrm>
          <a:off x="914400" y="1785926"/>
          <a:ext cx="82296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1" descr="D:\С рабочего стола\Рабочий стол 24.08.2016\работа\2018-2019\мероприятия\фото Центр занятости Профтест\IMG_099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3714756" y="5000624"/>
            <a:ext cx="1928801" cy="1357322"/>
          </a:xfrm>
          <a:prstGeom prst="rect">
            <a:avLst/>
          </a:prstGeom>
          <a:noFill/>
        </p:spPr>
      </p:pic>
      <p:pic>
        <p:nvPicPr>
          <p:cNvPr id="64514" name="Picture 2" descr="C:\Users\Завуч\Desktop\баскетбольная команда\IMG_126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56" y="3786190"/>
            <a:ext cx="3520132" cy="228601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071538" y="0"/>
            <a:ext cx="778674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 smtClean="0">
                <a:solidFill>
                  <a:schemeClr val="tx2"/>
                </a:solidFill>
                <a:latin typeface="Monotype Corsiva" pitchFamily="66" charset="0"/>
                <a:cs typeface="Times New Roman" pitchFamily="18" charset="0"/>
              </a:rPr>
              <a:t>Победители и призеры</a:t>
            </a:r>
            <a:endParaRPr lang="ru-RU" sz="6000" b="1" dirty="0">
              <a:solidFill>
                <a:schemeClr val="tx2"/>
              </a:solidFill>
              <a:latin typeface="Monotype Corsiva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00100" y="785795"/>
            <a:ext cx="585790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3200" b="1" u="sng" dirty="0" smtClean="0">
                <a:latin typeface="Times New Roman" pitchFamily="18" charset="0"/>
                <a:cs typeface="Times New Roman" pitchFamily="18" charset="0"/>
              </a:rPr>
              <a:t>2016-2017 учебный год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*Муниципальный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уровень- 43,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*Региональный- 20,</a:t>
            </a: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*Федеральный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уровень –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5.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200" b="1" u="sng" dirty="0" smtClean="0">
                <a:latin typeface="Times New Roman" pitchFamily="18" charset="0"/>
                <a:cs typeface="Times New Roman" pitchFamily="18" charset="0"/>
              </a:rPr>
              <a:t>2017-2018 </a:t>
            </a:r>
            <a:r>
              <a:rPr lang="ru-RU" sz="3200" b="1" u="sng" dirty="0" smtClean="0">
                <a:latin typeface="Times New Roman" pitchFamily="18" charset="0"/>
                <a:cs typeface="Times New Roman" pitchFamily="18" charset="0"/>
              </a:rPr>
              <a:t>учебный год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*Муниципальный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уровень-58,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Региональный-21,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Федеральный-14.</a:t>
            </a:r>
            <a:endParaRPr lang="ru-RU" sz="3200" dirty="0"/>
          </a:p>
        </p:txBody>
      </p:sp>
      <p:pic>
        <p:nvPicPr>
          <p:cNvPr id="64515" name="Picture 3" descr="D:\С рабочего стола\Рабочий стол 24.08.2016\работа\2016-17\мероприятия\чтецы 17\IMG_264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00826" y="1285860"/>
            <a:ext cx="2286016" cy="1785950"/>
          </a:xfrm>
          <a:prstGeom prst="rect">
            <a:avLst/>
          </a:prstGeom>
          <a:noFill/>
        </p:spPr>
      </p:pic>
      <p:pic>
        <p:nvPicPr>
          <p:cNvPr id="64516" name="Picture 4" descr="D:\С рабочего стола\Рабочий стол 24.08.2016\работа\2017-2018\фото стенд\Зубреева Ольга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14414" y="4714884"/>
            <a:ext cx="1440000" cy="18485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285729"/>
            <a:ext cx="821537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Проекты: </a:t>
            </a:r>
            <a:r>
              <a:rPr lang="ru-RU" sz="4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"Нас пригласили во дворец" и "Живые уроки"</a:t>
            </a:r>
            <a:endParaRPr lang="ru-RU" sz="40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5538" name="Picture 2" descr="D:\С рабочего стола\Рабочий стол 24.08.2016\работа\2018-2019\экскурсии\Валдай 18\DSCN50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2066" y="4071942"/>
            <a:ext cx="3571900" cy="2357454"/>
          </a:xfrm>
          <a:prstGeom prst="rect">
            <a:avLst/>
          </a:prstGeom>
          <a:noFill/>
        </p:spPr>
      </p:pic>
      <p:pic>
        <p:nvPicPr>
          <p:cNvPr id="65539" name="Picture 3" descr="D:\С рабочего стола\Рабочий стол 24.08.2016\работа\2016-17\экскурсии\палеонтологнический музей\DSCN200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4942" y="1571612"/>
            <a:ext cx="3500462" cy="2357454"/>
          </a:xfrm>
          <a:prstGeom prst="rect">
            <a:avLst/>
          </a:prstGeom>
          <a:noFill/>
        </p:spPr>
      </p:pic>
      <p:pic>
        <p:nvPicPr>
          <p:cNvPr id="65540" name="Picture 4" descr="D:\С рабочего стола\Рабочий стол 24.08.2016\работа\2016-17\экскурсии\Питергоф 16\DSCN195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728" y="1571612"/>
            <a:ext cx="3571900" cy="2357454"/>
          </a:xfrm>
          <a:prstGeom prst="rect">
            <a:avLst/>
          </a:prstGeom>
          <a:noFill/>
        </p:spPr>
      </p:pic>
      <p:pic>
        <p:nvPicPr>
          <p:cNvPr id="65541" name="Picture 5" descr="C:\Users\Завуч\Desktop\музей март 19\IMG_125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85852" y="4000504"/>
            <a:ext cx="3500462" cy="25003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48" y="357166"/>
            <a:ext cx="81439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«Важное </a:t>
            </a:r>
            <a:r>
              <a:rPr lang="ru-RU" sz="3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дело»- </a:t>
            </a:r>
          </a:p>
          <a:p>
            <a:pPr algn="ctr"/>
            <a:r>
              <a:rPr lang="ru-RU" sz="3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объединение добровольцев</a:t>
            </a:r>
            <a:endParaRPr lang="ru-RU" sz="36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65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562" y="1571612"/>
            <a:ext cx="3571900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6563" name="Picture 3" descr="D:\С рабочего стола\Рабочий стол 24.08.2016\работа\2017-2018\мероприятия\антипал волонтеры\IMG_033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4143380"/>
            <a:ext cx="3929090" cy="2357454"/>
          </a:xfrm>
          <a:prstGeom prst="rect">
            <a:avLst/>
          </a:prstGeom>
          <a:noFill/>
        </p:spPr>
      </p:pic>
      <p:pic>
        <p:nvPicPr>
          <p:cNvPr id="66564" name="Picture 4" descr="D:\С рабочего стола\Рабочий стол 24.08.2016\работа\2017-2018\мероприятия\день защиты детей\IMG_020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1538" y="1571612"/>
            <a:ext cx="3357586" cy="2318571"/>
          </a:xfrm>
          <a:prstGeom prst="rect">
            <a:avLst/>
          </a:prstGeom>
          <a:noFill/>
        </p:spPr>
      </p:pic>
      <p:pic>
        <p:nvPicPr>
          <p:cNvPr id="66565" name="Picture 5" descr="D:\С рабочего стола\Рабочий стол 24.08.2016\работа\2015-16\ГИБДД\для ГИБДД\мероприятия по ПДД\мероприятия по ПДД 00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29256" y="4357694"/>
            <a:ext cx="3228760" cy="21431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7224" y="357166"/>
            <a:ext cx="800105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Призеры </a:t>
            </a:r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городского </a:t>
            </a:r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конкурса</a:t>
            </a:r>
          </a:p>
          <a:p>
            <a:pPr algn="ctr"/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«Сдай макулатуру- спаси дерево</a:t>
            </a:r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!» и  областного конкурса </a:t>
            </a:r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«Доброволец года</a:t>
            </a:r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» в номинациях «Добровольчество в школе </a:t>
            </a:r>
          </a:p>
          <a:p>
            <a:pPr algn="ctr"/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и «Дело года»</a:t>
            </a:r>
            <a:endParaRPr lang="ru-RU" sz="28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7587" name="Picture 3" descr="C:\Users\Завуч\Desktop\Год добровольца\Доброволец Верхневолжья 18\DSCN51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4810" y="2714620"/>
            <a:ext cx="4462876" cy="3429024"/>
          </a:xfrm>
          <a:prstGeom prst="rect">
            <a:avLst/>
          </a:prstGeom>
          <a:noFill/>
        </p:spPr>
      </p:pic>
      <p:pic>
        <p:nvPicPr>
          <p:cNvPr id="67588" name="Picture 4" descr="C:\Users\Завуч\Desktop\грамота макулатур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2571744"/>
            <a:ext cx="2786082" cy="37862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 descr="C:\Users\Завуч\Desktop\Год добровольца\Доброволец Верхневолжья 18\DSCN51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240" y="3786190"/>
            <a:ext cx="4071966" cy="2786082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928662" y="0"/>
            <a:ext cx="778674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Акция </a:t>
            </a:r>
            <a:r>
              <a:rPr lang="ru-RU" sz="5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«Дай руку лапе»</a:t>
            </a:r>
            <a:endParaRPr lang="ru-RU" sz="54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8611" name="Picture 3" descr="C:\Users\Завуч\Desktop\Год добровольца\Доброволец Верхневолжья 18\диплом Дело год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3500438"/>
            <a:ext cx="2160000" cy="3020621"/>
          </a:xfrm>
          <a:prstGeom prst="rect">
            <a:avLst/>
          </a:prstGeom>
          <a:noFill/>
        </p:spPr>
      </p:pic>
      <p:pic>
        <p:nvPicPr>
          <p:cNvPr id="68612" name="Picture 4" descr="C:\Users\Завуч\Desktop\Год добровольца\Отчет ВД 18\дай руку лапе\IMG_20180511_14120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5984" y="1285860"/>
            <a:ext cx="3643338" cy="2286016"/>
          </a:xfrm>
          <a:prstGeom prst="rect">
            <a:avLst/>
          </a:prstGeom>
          <a:noFill/>
        </p:spPr>
      </p:pic>
      <p:pic>
        <p:nvPicPr>
          <p:cNvPr id="68613" name="Picture 5" descr="C:\Users\Завуч\Desktop\Год добровольца\Отчет ВД 18\дай руку лапе\IMG_20180511_13553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00826" y="1142984"/>
            <a:ext cx="2214578" cy="27860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Rectangle 1"/>
          <p:cNvSpPr>
            <a:spLocks noChangeArrowheads="1"/>
          </p:cNvSpPr>
          <p:nvPr/>
        </p:nvSpPr>
        <p:spPr bwMode="auto">
          <a:xfrm>
            <a:off x="857225" y="285728"/>
            <a:ext cx="8001056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 Богато одаренные человеческие натуры,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если будут воспитаны и обучатся тому,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что они</a:t>
            </a:r>
            <a:r>
              <a:rPr kumimoji="0" lang="ru-RU" sz="3200" b="0" i="0" u="none" strike="noStrike" cap="none" normalizeH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должны делать, оказываются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превосходными и полезными людьми.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Но если они остаются без воспитания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без учения, то оказываются самыми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дурными и самыми вредными людьми,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потому что, не умея решить за что взяться,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они часто берутся за дурное….».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Сократ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                          ( </a:t>
            </a:r>
            <a:r>
              <a:rPr lang="ru-RU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древнегреческий </a:t>
            </a:r>
            <a:r>
              <a:rPr lang="ru-RU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философ </a:t>
            </a:r>
            <a:r>
              <a:rPr lang="ru-RU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28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endParaRPr lang="ru-RU" sz="32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С рабочего стола\Рабочий стол 24.08.2016\работа\2018-2019\мероприятия\фото\DSCN49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285728"/>
            <a:ext cx="7929618" cy="6286544"/>
          </a:xfrm>
          <a:prstGeom prst="rect">
            <a:avLst/>
          </a:prstGeom>
          <a:noFill/>
        </p:spPr>
      </p:pic>
      <p:sp>
        <p:nvSpPr>
          <p:cNvPr id="69633" name="Rectangle 1"/>
          <p:cNvSpPr>
            <a:spLocks noChangeArrowheads="1"/>
          </p:cNvSpPr>
          <p:nvPr/>
        </p:nvSpPr>
        <p:spPr bwMode="auto">
          <a:xfrm>
            <a:off x="0" y="0"/>
            <a:ext cx="9144000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8800" dirty="0" smtClean="0">
                <a:solidFill>
                  <a:schemeClr val="tx2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8800" dirty="0" smtClean="0">
                <a:solidFill>
                  <a:schemeClr val="tx2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    </a:t>
            </a:r>
            <a:r>
              <a:rPr kumimoji="0" lang="ru-RU" sz="88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Благодарим за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8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     внимание!</a:t>
            </a:r>
            <a:endParaRPr kumimoji="0" lang="ru-RU" sz="88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Monotype Corsiva" pitchFamily="66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1"/>
          <p:cNvGrpSpPr>
            <a:grpSpLocks/>
          </p:cNvGrpSpPr>
          <p:nvPr/>
        </p:nvGrpSpPr>
        <p:grpSpPr bwMode="auto">
          <a:xfrm>
            <a:off x="1214414" y="285728"/>
            <a:ext cx="6715172" cy="5329559"/>
            <a:chOff x="607288" y="-815361"/>
            <a:chExt cx="7925152" cy="5227599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607288" y="-815361"/>
              <a:ext cx="7925152" cy="4860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70C0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6" name="Прямоугольник 3"/>
            <p:cNvSpPr>
              <a:spLocks noChangeArrowheads="1"/>
            </p:cNvSpPr>
            <p:nvPr/>
          </p:nvSpPr>
          <p:spPr bwMode="auto">
            <a:xfrm>
              <a:off x="1366078" y="3885680"/>
              <a:ext cx="6491880" cy="5265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z="2000" dirty="0">
                <a:solidFill>
                  <a:srgbClr val="0070C0"/>
                </a:solidFill>
                <a:latin typeface="Monotype Corsiva" pitchFamily="66" charset="0"/>
                <a:cs typeface="Arial" charset="0"/>
              </a:endParaRPr>
            </a:p>
          </p:txBody>
        </p:sp>
      </p:grpSp>
      <p:sp>
        <p:nvSpPr>
          <p:cNvPr id="8" name="Прямоугольник 7"/>
          <p:cNvSpPr/>
          <p:nvPr/>
        </p:nvSpPr>
        <p:spPr>
          <a:xfrm>
            <a:off x="785786" y="357166"/>
            <a:ext cx="800105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tx2"/>
                </a:solidFill>
                <a:latin typeface="Monotype Corsiva" pitchFamily="66" charset="0"/>
              </a:rPr>
              <a:t>Цель духовно-нравственного воспитания :</a:t>
            </a:r>
            <a:endParaRPr lang="ru-RU" sz="4400" b="1" dirty="0">
              <a:solidFill>
                <a:schemeClr val="tx2"/>
              </a:solidFill>
              <a:latin typeface="Monotype Corsiva" pitchFamily="66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928662" y="1142984"/>
            <a:ext cx="750099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Создание эффективной системы учебно-воспитательной деятельности по формированию активной, социально-ответственной, всесторонне развитой личности.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357166"/>
            <a:ext cx="87154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tx2"/>
                </a:solidFill>
                <a:latin typeface="Monotype Corsiva" pitchFamily="66" charset="0"/>
              </a:rPr>
              <a:t>Нравственный портрет школьника</a:t>
            </a:r>
            <a:endParaRPr lang="ru-RU" sz="3600" b="1" dirty="0">
              <a:solidFill>
                <a:schemeClr val="tx2"/>
              </a:solidFill>
              <a:latin typeface="Monotype Corsiva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71538" y="1000108"/>
            <a:ext cx="7643866" cy="51090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Добрый, не причиняющий зла живому</a:t>
            </a:r>
          </a:p>
          <a:p>
            <a:pPr>
              <a:buFontTx/>
              <a:buChar char="-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Честный и справедливый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- Любящий и заботливый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- Трудолюбивый и настойчивый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- Творящий и оберегающий красоту мира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- Стремящийся к знаниям и критично   мыслящий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- Смелый и решительный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- Свободолюбивый и ответственный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- Самостоятельный и законопослушный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- Толерантный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662" y="357166"/>
            <a:ext cx="778674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tx2"/>
                </a:solidFill>
                <a:latin typeface="Monotype Corsiva" pitchFamily="66" charset="0"/>
                <a:cs typeface="Times New Roman" pitchFamily="18" charset="0"/>
              </a:rPr>
              <a:t>Интеграция </a:t>
            </a:r>
            <a:br>
              <a:rPr lang="ru-RU" sz="3600" b="1" dirty="0" smtClean="0">
                <a:solidFill>
                  <a:schemeClr val="tx2"/>
                </a:solidFill>
                <a:latin typeface="Monotype Corsiva" pitchFamily="66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chemeClr val="tx2"/>
                </a:solidFill>
                <a:latin typeface="Monotype Corsiva" pitchFamily="66" charset="0"/>
                <a:cs typeface="Times New Roman" pitchFamily="18" charset="0"/>
              </a:rPr>
              <a:t>всех программ духовно-нравственного развития личности</a:t>
            </a:r>
            <a:endParaRPr lang="ru-RU" sz="3600" dirty="0">
              <a:solidFill>
                <a:schemeClr val="tx2"/>
              </a:solidFill>
              <a:latin typeface="Monotype Corsiva" pitchFamily="66" charset="0"/>
            </a:endParaRPr>
          </a:p>
        </p:txBody>
      </p:sp>
      <p:graphicFrame>
        <p:nvGraphicFramePr>
          <p:cNvPr id="3" name="Содержимое 4"/>
          <p:cNvGraphicFramePr>
            <a:graphicFrameLocks/>
          </p:cNvGraphicFramePr>
          <p:nvPr/>
        </p:nvGraphicFramePr>
        <p:xfrm>
          <a:off x="500034" y="2143116"/>
          <a:ext cx="8186766" cy="40290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142852"/>
            <a:ext cx="828680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Гражданско-патриотическое воспитание</a:t>
            </a:r>
            <a:endParaRPr lang="ru-RU" sz="40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D:\С рабочего стола\Рабочий стол 24.08.2016\работа\2017-2018\мероприятия\фото 9 мая 18\IMG_04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9256" y="4000504"/>
            <a:ext cx="3360101" cy="2520000"/>
          </a:xfrm>
          <a:prstGeom prst="rect">
            <a:avLst/>
          </a:prstGeom>
          <a:noFill/>
        </p:spPr>
      </p:pic>
      <p:pic>
        <p:nvPicPr>
          <p:cNvPr id="2051" name="Picture 3" descr="D:\С рабочего стола\Рабочий стол 24.08.2016\работа\2017-2018\мероприятия\фото 9 мая 18\фото  9 мая\IMG_20180509_10483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4810" y="3429000"/>
            <a:ext cx="2714644" cy="2214578"/>
          </a:xfrm>
          <a:prstGeom prst="rect">
            <a:avLst/>
          </a:prstGeom>
          <a:noFill/>
        </p:spPr>
      </p:pic>
      <p:pic>
        <p:nvPicPr>
          <p:cNvPr id="2052" name="Picture 4" descr="D:\С рабочего стола\Рабочий стол 24.08.2016\работа\2017-2018\мероприятия\12 апреля\IMG_028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8662" y="4071942"/>
            <a:ext cx="3360101" cy="2520000"/>
          </a:xfrm>
          <a:prstGeom prst="rect">
            <a:avLst/>
          </a:prstGeom>
          <a:noFill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28662" y="1357298"/>
            <a:ext cx="3429024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4033" name="Picture 1" descr="D:\С рабочего стола\Рабочий стол 24.08.2016\работа\2016-17\экскурсии\ВВ музей\IMG_281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57884" y="1285860"/>
            <a:ext cx="3000396" cy="24288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48" y="285728"/>
            <a:ext cx="814393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Нравственное воспитание</a:t>
            </a:r>
            <a:endParaRPr lang="ru-RU" sz="44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4" y="3786190"/>
            <a:ext cx="4071966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 descr="D:\С рабочего стола\Рабочий стол 24.08.2016\работа\2016-17\мероприятия\декада милосердия\фото день инвалида\юшковой\SDC1977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1000108"/>
            <a:ext cx="3143272" cy="2071702"/>
          </a:xfrm>
          <a:prstGeom prst="rect">
            <a:avLst/>
          </a:prstGeom>
          <a:noFill/>
        </p:spPr>
      </p:pic>
      <p:pic>
        <p:nvPicPr>
          <p:cNvPr id="3076" name="Picture 4" descr="D:\С рабочего стола\Рабочий стол 24.08.2016\работа\2016-17\мероприятия\декада милосердия\фото день инвалида\IMG_253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0694" y="928670"/>
            <a:ext cx="3360101" cy="2520000"/>
          </a:xfrm>
          <a:prstGeom prst="rect">
            <a:avLst/>
          </a:prstGeom>
          <a:noFill/>
        </p:spPr>
      </p:pic>
      <p:pic>
        <p:nvPicPr>
          <p:cNvPr id="3077" name="Picture 5" descr="D:\С рабочего стола\Рабочий стол 24.08.2016\работа\2017-2018\мероприятия\поздравление ветеранов\zOlkfI0lNgg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14678" y="1500174"/>
            <a:ext cx="2747256" cy="3357586"/>
          </a:xfrm>
          <a:prstGeom prst="rect">
            <a:avLst/>
          </a:prstGeom>
          <a:noFill/>
        </p:spPr>
      </p:pic>
      <p:pic>
        <p:nvPicPr>
          <p:cNvPr id="43009" name="Picture 1" descr="D:\С рабочего стола\Рабочий стол 24.08.2016\работа\2017-2018\мероприятия\Награждение спортсменов\IMG_003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85786" y="3857628"/>
            <a:ext cx="3571900" cy="26432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1" y="285728"/>
            <a:ext cx="82868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Трудовое воспитание</a:t>
            </a:r>
            <a:endParaRPr lang="ru-RU" sz="48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1071546"/>
            <a:ext cx="3786214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 descr="D:\С рабочего стола\Рабочий стол 24.08.2016\работа\2017-2018\мероприятия\предпрофильная подготовка\проф ориентация\IMG_13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7818" y="3714752"/>
            <a:ext cx="3500462" cy="2712000"/>
          </a:xfrm>
          <a:prstGeom prst="rect">
            <a:avLst/>
          </a:prstGeom>
          <a:noFill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14942" y="1142984"/>
            <a:ext cx="3571900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1" name="Picture 5" descr="D:\С рабочего стола\Рабочий стол 24.08.2016\работа\2016-17\мероприятия\хб комбинат\EFiVnZBqERI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14414" y="3571876"/>
            <a:ext cx="3786214" cy="29289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786" y="357166"/>
            <a:ext cx="835821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Экологическое воспитание</a:t>
            </a:r>
            <a:endParaRPr lang="ru-RU" sz="44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D:\С рабочего стола\Рабочий стол 24.08.2016\работа\2017-2018\год экологии\эк.мероприятия в н.ш\SDC191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57818" y="1214422"/>
            <a:ext cx="3500462" cy="2428892"/>
          </a:xfrm>
          <a:prstGeom prst="rect">
            <a:avLst/>
          </a:prstGeom>
          <a:noFill/>
        </p:spPr>
      </p:pic>
      <p:pic>
        <p:nvPicPr>
          <p:cNvPr id="5124" name="Picture 4" descr="D:\С рабочего стола\Рабочий стол 24.08.2016\работа\2016-17\вд 16\волонтёры\gRixdHJE9u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2976" y="1071546"/>
            <a:ext cx="3714776" cy="2302876"/>
          </a:xfrm>
          <a:prstGeom prst="rect">
            <a:avLst/>
          </a:prstGeom>
          <a:noFill/>
        </p:spPr>
      </p:pic>
      <p:pic>
        <p:nvPicPr>
          <p:cNvPr id="5125" name="Picture 5" descr="D:\С рабочего стола\Рабочий стол 24.08.2016\работа\2016-17\вд 16\волонтёры\r1yHvA1WYps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29190" y="3857628"/>
            <a:ext cx="3786214" cy="2643206"/>
          </a:xfrm>
          <a:prstGeom prst="rect">
            <a:avLst/>
          </a:prstGeom>
          <a:noFill/>
        </p:spPr>
      </p:pic>
      <p:pic>
        <p:nvPicPr>
          <p:cNvPr id="5126" name="Picture 6" descr="D:\С рабочего стола\Рабочий стол 24.08.2016\работа\2017-2018\мероприятия\фото 4 четверть\IMG_028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00100" y="3429000"/>
            <a:ext cx="3786214" cy="29289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Другая 3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70C0"/>
      </a:hlink>
      <a:folHlink>
        <a:srgbClr val="0070C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619</TotalTime>
  <Words>449</Words>
  <Application>Microsoft Office PowerPoint</Application>
  <PresentationFormat>Экран (4:3)</PresentationFormat>
  <Paragraphs>123</Paragraphs>
  <Slides>27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9" baseType="lpstr">
      <vt:lpstr>1_Тема Office</vt:lpstr>
      <vt:lpstr>Adobe Acrobat Document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презентации</dc:title>
  <dc:creator>Шаблон Фокиной Л. П.</dc:creator>
  <cp:lastModifiedBy>Завуч</cp:lastModifiedBy>
  <cp:revision>63</cp:revision>
  <dcterms:created xsi:type="dcterms:W3CDTF">2014-07-06T18:18:01Z</dcterms:created>
  <dcterms:modified xsi:type="dcterms:W3CDTF">2019-04-06T09:05:56Z</dcterms:modified>
</cp:coreProperties>
</file>