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256" r:id="rId2"/>
    <p:sldId id="299" r:id="rId3"/>
    <p:sldId id="298" r:id="rId4"/>
    <p:sldId id="257" r:id="rId5"/>
    <p:sldId id="262" r:id="rId6"/>
    <p:sldId id="263" r:id="rId7"/>
    <p:sldId id="302" r:id="rId8"/>
    <p:sldId id="303" r:id="rId9"/>
    <p:sldId id="304" r:id="rId10"/>
    <p:sldId id="260" r:id="rId11"/>
    <p:sldId id="307" r:id="rId12"/>
    <p:sldId id="308" r:id="rId13"/>
    <p:sldId id="317" r:id="rId14"/>
    <p:sldId id="335" r:id="rId15"/>
    <p:sldId id="336" r:id="rId16"/>
    <p:sldId id="337" r:id="rId17"/>
    <p:sldId id="309" r:id="rId18"/>
    <p:sldId id="320" r:id="rId19"/>
    <p:sldId id="339" r:id="rId20"/>
    <p:sldId id="321" r:id="rId21"/>
    <p:sldId id="341" r:id="rId22"/>
    <p:sldId id="340" r:id="rId23"/>
    <p:sldId id="322" r:id="rId24"/>
    <p:sldId id="306" r:id="rId25"/>
    <p:sldId id="312" r:id="rId26"/>
    <p:sldId id="311" r:id="rId27"/>
    <p:sldId id="310" r:id="rId28"/>
    <p:sldId id="305" r:id="rId29"/>
    <p:sldId id="334" r:id="rId30"/>
    <p:sldId id="275" r:id="rId31"/>
    <p:sldId id="276" r:id="rId32"/>
    <p:sldId id="277" r:id="rId33"/>
    <p:sldId id="278" r:id="rId34"/>
    <p:sldId id="279" r:id="rId35"/>
    <p:sldId id="280" r:id="rId36"/>
    <p:sldId id="289" r:id="rId37"/>
    <p:sldId id="290" r:id="rId38"/>
    <p:sldId id="292" r:id="rId39"/>
    <p:sldId id="293" r:id="rId40"/>
    <p:sldId id="295" r:id="rId41"/>
    <p:sldId id="291" r:id="rId42"/>
    <p:sldId id="281" r:id="rId43"/>
    <p:sldId id="283" r:id="rId44"/>
    <p:sldId id="284" r:id="rId45"/>
    <p:sldId id="285" r:id="rId46"/>
    <p:sldId id="286" r:id="rId47"/>
    <p:sldId id="287" r:id="rId48"/>
    <p:sldId id="288" r:id="rId49"/>
    <p:sldId id="297" r:id="rId50"/>
    <p:sldId id="296" r:id="rId5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7A0FEC-624B-4089-9461-B8A99C252F3D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330B83-008F-4018-908A-8AD612782E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552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30B83-008F-4018-908A-8AD612782E1F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988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30B83-008F-4018-908A-8AD612782E1F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060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D497C-DF4C-47E8-87A8-DAD8F81E1B7D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43C8E-D37F-4F3A-8B1E-D01AE05371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079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D497C-DF4C-47E8-87A8-DAD8F81E1B7D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43C8E-D37F-4F3A-8B1E-D01AE05371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437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D497C-DF4C-47E8-87A8-DAD8F81E1B7D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43C8E-D37F-4F3A-8B1E-D01AE05371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658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D497C-DF4C-47E8-87A8-DAD8F81E1B7D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43C8E-D37F-4F3A-8B1E-D01AE05371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492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D497C-DF4C-47E8-87A8-DAD8F81E1B7D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43C8E-D37F-4F3A-8B1E-D01AE05371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914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D497C-DF4C-47E8-87A8-DAD8F81E1B7D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43C8E-D37F-4F3A-8B1E-D01AE05371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276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D497C-DF4C-47E8-87A8-DAD8F81E1B7D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43C8E-D37F-4F3A-8B1E-D01AE05371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592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D497C-DF4C-47E8-87A8-DAD8F81E1B7D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43C8E-D37F-4F3A-8B1E-D01AE05371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878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D497C-DF4C-47E8-87A8-DAD8F81E1B7D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43C8E-D37F-4F3A-8B1E-D01AE05371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953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D497C-DF4C-47E8-87A8-DAD8F81E1B7D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43C8E-D37F-4F3A-8B1E-D01AE05371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049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D497C-DF4C-47E8-87A8-DAD8F81E1B7D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43C8E-D37F-4F3A-8B1E-D01AE05371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76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D497C-DF4C-47E8-87A8-DAD8F81E1B7D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43C8E-D37F-4F3A-8B1E-D01AE05371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4061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jpeg"/><Relationship Id="rId4" Type="http://schemas.openxmlformats.org/officeDocument/2006/relationships/image" Target="../media/image48.jpeg"/><Relationship Id="rId9" Type="http://schemas.openxmlformats.org/officeDocument/2006/relationships/image" Target="../media/image5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8.png"/><Relationship Id="rId4" Type="http://schemas.openxmlformats.org/officeDocument/2006/relationships/image" Target="../media/image5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3.jpg"/><Relationship Id="rId4" Type="http://schemas.openxmlformats.org/officeDocument/2006/relationships/image" Target="../media/image6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5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jpeg"/><Relationship Id="rId5" Type="http://schemas.openxmlformats.org/officeDocument/2006/relationships/image" Target="../media/image89.png"/><Relationship Id="rId4" Type="http://schemas.openxmlformats.org/officeDocument/2006/relationships/image" Target="../media/image8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9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8.jpeg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0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1.jpeg"/><Relationship Id="rId5" Type="http://schemas.openxmlformats.org/officeDocument/2006/relationships/image" Target="../media/image100.jpeg"/><Relationship Id="rId4" Type="http://schemas.openxmlformats.org/officeDocument/2006/relationships/image" Target="../media/image9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6.jpeg"/><Relationship Id="rId5" Type="http://schemas.openxmlformats.org/officeDocument/2006/relationships/image" Target="../media/image105.png"/><Relationship Id="rId4" Type="http://schemas.openxmlformats.org/officeDocument/2006/relationships/image" Target="../media/image10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0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8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0.jpeg"/><Relationship Id="rId5" Type="http://schemas.openxmlformats.org/officeDocument/2006/relationships/image" Target="../media/image119.pn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86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188640"/>
            <a:ext cx="4152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ЛОГИКА?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27584" y="4797152"/>
            <a:ext cx="47804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Основы логики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050" name="Picture 2" descr="https://avatars.mds.yandex.net/get-zen_doc/1706621/pub_5f95635298e57704a13a2ca7_5f957cc198e57704a1609b61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5904656" cy="21748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 descr="http://pic.rutube.ru/tv/65/95/659529ca0625bdee625df284f4d8f7c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210"/>
          <a:stretch/>
        </p:blipFill>
        <p:spPr bwMode="auto">
          <a:xfrm>
            <a:off x="5868144" y="2348880"/>
            <a:ext cx="3112337" cy="4291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4146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188640"/>
            <a:ext cx="4152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ЛОГИКА?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07644" y="5069015"/>
            <a:ext cx="23287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Ячейка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1109" y="1942325"/>
            <a:ext cx="2827035" cy="22963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77" y="1942325"/>
            <a:ext cx="2721279" cy="19917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6695" y="1498808"/>
            <a:ext cx="2878753" cy="28787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4219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0391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188640"/>
            <a:ext cx="4152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ЛОГИКА?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13583" y="5438300"/>
            <a:ext cx="23255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Сканер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277" y="1791140"/>
            <a:ext cx="2649067" cy="22430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20102" y="1897800"/>
            <a:ext cx="2823519" cy="21154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1895" y="1650196"/>
            <a:ext cx="3007113" cy="26261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50902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858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188640"/>
            <a:ext cx="4152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ЛОГИКА?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21194" y="5438300"/>
            <a:ext cx="15102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Сеть</a:t>
            </a:r>
          </a:p>
        </p:txBody>
      </p:sp>
      <p:pic>
        <p:nvPicPr>
          <p:cNvPr id="5" name="Picture 2" descr="https://infopro54.ru/wp-content/uploads/imgs/15247/338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88943" y="1620813"/>
            <a:ext cx="2536429" cy="26297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cascorp.info/uploads/items/image/source/wifilogo5ec1996369944044a5f629be528d7e6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732" y="1951905"/>
            <a:ext cx="2431817" cy="170080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7" name="Picture 6" descr="https://st.depositphotos.com/1295300/1385/i/950/depositphotos_13853415-stock-photo-global-computer-network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647244"/>
            <a:ext cx="2448272" cy="250432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755092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858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188640"/>
            <a:ext cx="4152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ЛОГИКА?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7406" y="5438300"/>
            <a:ext cx="79178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Элементы рабочего стола</a:t>
            </a:r>
          </a:p>
        </p:txBody>
      </p:sp>
      <p:pic>
        <p:nvPicPr>
          <p:cNvPr id="5" name="Picture 2" descr="https://by.all.biz/img/by/catalog/622248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2687" y="1635137"/>
            <a:ext cx="2753186" cy="29983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slovodelo.ru/upload/iblock/0d0/0d022e5e002d07c4a2a4dc421e0f2ce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6149" y="1710477"/>
            <a:ext cx="2621450" cy="30340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im0-tub-ru.yandex.net/i?id=d73dec4413815cadcc1e08dcfc98d20d-l&amp;n=1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61681" y="1720421"/>
            <a:ext cx="2821091" cy="28778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7934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858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188640"/>
            <a:ext cx="4152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ЛОГИКА?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28221" y="5438300"/>
            <a:ext cx="30962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Алгоритм</a:t>
            </a:r>
          </a:p>
        </p:txBody>
      </p:sp>
      <p:pic>
        <p:nvPicPr>
          <p:cNvPr id="5" name="Picture 6" descr="https://myslide.ru/documents_3/ea540744c68e23b91deb4fe8b9e8d1d6/img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56176" y="1409069"/>
            <a:ext cx="2848384" cy="27297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avatars.mds.yandex.net/get-pdb/69339/06f40adf-b8d1-4b13-91ad-0db029cd0415/s1200?webp=fals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721" y="1484783"/>
            <a:ext cx="2934908" cy="28896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900igr.net/up/datas/161837/01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190736" y="1418828"/>
            <a:ext cx="2826000" cy="2683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3990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858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188640"/>
            <a:ext cx="4152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ЛОГИКА?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40163" y="5438300"/>
            <a:ext cx="62723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Поисковые системы</a:t>
            </a:r>
          </a:p>
        </p:txBody>
      </p:sp>
      <p:pic>
        <p:nvPicPr>
          <p:cNvPr id="5" name="Picture 2" descr="https://images.wallpaperscraft.ru/image/yandeks_yandex_set_poisk_belyy_krasnyy_31021_1600x90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506" y="1721693"/>
            <a:ext cx="2905947" cy="19793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searchengineland.com/figz/wp-content/seloads/2015/09/google-logo-wordmark-2015-192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013" y="1856759"/>
            <a:ext cx="3038685" cy="17092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avatars.mds.yandex.net/get-zen_doc/58826/pub_5b32745ca2528800a942fa79_5b3274c71c17e300a82a2ccd/scale_1200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49375" y="1721693"/>
            <a:ext cx="2905947" cy="24148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0293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37277" y="1772816"/>
            <a:ext cx="6669454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r>
              <a:rPr lang="ru-RU" sz="96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раунд</a:t>
            </a:r>
          </a:p>
          <a:p>
            <a:pPr algn="ctr"/>
            <a:r>
              <a:rPr lang="ru-RU" sz="8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Формула всего</a:t>
            </a:r>
            <a:endParaRPr lang="ru-RU" sz="8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Где логик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68344" y="593084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591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323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858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188640"/>
            <a:ext cx="4152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ЛОГИКА?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04405" y="5438300"/>
            <a:ext cx="33438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Антивирус</a:t>
            </a:r>
          </a:p>
        </p:txBody>
      </p:sp>
      <p:pic>
        <p:nvPicPr>
          <p:cNvPr id="5" name="Picture 2" descr="https://img-fotki.yandex.ru/get/66316/127908635.f7f/0_18d916_2268129b_ori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9512" y="1536769"/>
            <a:ext cx="2839186" cy="2701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6030000.ru/upload/iblock/7d7/7d7990c904d12fdbfbd8ccaede667b8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8211" y="1700808"/>
            <a:ext cx="2509006" cy="250900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7" name="Picture 6" descr="https://avatars.mds.yandex.net/get-pdb/1342781/6c2b3d96-778f-49ea-93ba-64723c652ddd/s1200?webp=fals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174" y="1623782"/>
            <a:ext cx="3038158" cy="251913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8" name="Крест 7"/>
          <p:cNvSpPr/>
          <p:nvPr/>
        </p:nvSpPr>
        <p:spPr>
          <a:xfrm>
            <a:off x="2908407" y="2540782"/>
            <a:ext cx="576064" cy="576064"/>
          </a:xfrm>
          <a:prstGeom prst="plus">
            <a:avLst>
              <a:gd name="adj" fmla="val 36338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Крест 9"/>
          <p:cNvSpPr/>
          <p:nvPr/>
        </p:nvSpPr>
        <p:spPr>
          <a:xfrm>
            <a:off x="5677914" y="2579294"/>
            <a:ext cx="576064" cy="576064"/>
          </a:xfrm>
          <a:prstGeom prst="plus">
            <a:avLst>
              <a:gd name="adj" fmla="val 36338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83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85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188640"/>
            <a:ext cx="4152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ЛОГИКА?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38682" y="5438300"/>
            <a:ext cx="46753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Сайтостроение</a:t>
            </a:r>
            <a:endParaRPr lang="ru-RU" sz="54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Крест 11"/>
          <p:cNvSpPr/>
          <p:nvPr/>
        </p:nvSpPr>
        <p:spPr>
          <a:xfrm>
            <a:off x="4283968" y="2708920"/>
            <a:ext cx="576064" cy="576064"/>
          </a:xfrm>
          <a:prstGeom prst="plus">
            <a:avLst>
              <a:gd name="adj" fmla="val 36338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https://normpost.ru/uploads/images/00/01/55/2020/03/08/0u72bd4ea9-55e6d502-1bf5daf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44824"/>
            <a:ext cx="4032447" cy="26916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0" name="Picture 2" descr="https://www.stroyimdom.ru/wp-content/uploads/2014/07/kamenschi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844824"/>
            <a:ext cx="3939027" cy="26219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573591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096576">
            <a:off x="247050" y="1343461"/>
            <a:ext cx="8649902" cy="40124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Где логик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68344" y="593084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137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323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85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188640"/>
            <a:ext cx="4152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ЛОГИКА?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10347" y="5438300"/>
            <a:ext cx="37319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Видеокарта</a:t>
            </a:r>
          </a:p>
        </p:txBody>
      </p:sp>
      <p:pic>
        <p:nvPicPr>
          <p:cNvPr id="5" name="Picture 2" descr="https://i.pinimg.com/736x/3a/78/cc/3a78cc8d50d9936adce1b07c3ef4e9b9--marketing-videos-viral-video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494" y="1580350"/>
            <a:ext cx="2580628" cy="27945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www.onlineeviniz.com/image/cache/catalog/ev/772658-1000x10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718" y="1580350"/>
            <a:ext cx="2776367" cy="27763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Крест 11"/>
          <p:cNvSpPr/>
          <p:nvPr/>
        </p:nvSpPr>
        <p:spPr>
          <a:xfrm>
            <a:off x="3819299" y="2680501"/>
            <a:ext cx="576064" cy="576064"/>
          </a:xfrm>
          <a:prstGeom prst="plus">
            <a:avLst>
              <a:gd name="adj" fmla="val 36338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488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3" y="-21735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188640"/>
            <a:ext cx="4152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ЛОГИКА?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6660" y="5438300"/>
            <a:ext cx="84593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Программное обеспечение</a:t>
            </a:r>
          </a:p>
        </p:txBody>
      </p:sp>
      <p:pic>
        <p:nvPicPr>
          <p:cNvPr id="4102" name="Picture 6" descr="https://miro.medium.com/max/1000/1*WMJ-g-y_SshbU3NPMMFCE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2040161" cy="2040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s://www.proprofs.com/api/ckeditor_images/1312813346_microsoft_office_-_powerpoint_2007(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501008"/>
            <a:ext cx="2265636" cy="20457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2" name="Крест 11"/>
          <p:cNvSpPr/>
          <p:nvPr/>
        </p:nvSpPr>
        <p:spPr>
          <a:xfrm>
            <a:off x="1691680" y="2780928"/>
            <a:ext cx="720080" cy="720080"/>
          </a:xfrm>
          <a:prstGeom prst="plus">
            <a:avLst>
              <a:gd name="adj" fmla="val 36338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8" name="Picture 12" descr="https://tehnokassa.com/wp-content/uploads/2020/11/1C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340768"/>
            <a:ext cx="1982142" cy="19821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110" name="Picture 14" descr="https://stepik.org/media/cache/images/courses/61666/cover_pbtTBMN/f26ddd2071aef607130078ff1b7856bb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140968"/>
            <a:ext cx="2736304" cy="2736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8" name="Picture 22" descr="https://e.sfu-kras.ru/pluginfile.php/1794713/course/overviewfiles/%D0%9B%D0%BE%D0%B3%D0%BE%D1%82%D0%B8%D0%BF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340768"/>
            <a:ext cx="208823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0" name="Picture 24" descr="https://i.hizliresim.com/GfOla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212976"/>
            <a:ext cx="1906998" cy="2464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Крест 19"/>
          <p:cNvSpPr/>
          <p:nvPr/>
        </p:nvSpPr>
        <p:spPr>
          <a:xfrm>
            <a:off x="3995936" y="2924944"/>
            <a:ext cx="720080" cy="720080"/>
          </a:xfrm>
          <a:prstGeom prst="plus">
            <a:avLst>
              <a:gd name="adj" fmla="val 36338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Крест 20"/>
          <p:cNvSpPr/>
          <p:nvPr/>
        </p:nvSpPr>
        <p:spPr>
          <a:xfrm>
            <a:off x="6732240" y="2780928"/>
            <a:ext cx="720080" cy="720080"/>
          </a:xfrm>
          <a:prstGeom prst="plus">
            <a:avLst>
              <a:gd name="adj" fmla="val 36338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24" name="Picture 28" descr="https://zvukobook.ru/800/600/https/yt3.ggpht.com/a/AGF-l78YeeLYyVVQjCuyFRi5rFQ9fJO8javG90ZPFg=s900-c-k-c0xffffffff-no-rj-mo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1" r="11005" b="30000"/>
          <a:stretch/>
        </p:blipFill>
        <p:spPr bwMode="auto">
          <a:xfrm>
            <a:off x="179512" y="3573016"/>
            <a:ext cx="1859957" cy="16678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684955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188640"/>
            <a:ext cx="4152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ЛОГИКА?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70341" y="5438300"/>
            <a:ext cx="52120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Обработка звука</a:t>
            </a:r>
          </a:p>
        </p:txBody>
      </p:sp>
      <p:sp>
        <p:nvSpPr>
          <p:cNvPr id="12" name="Крест 11"/>
          <p:cNvSpPr/>
          <p:nvPr/>
        </p:nvSpPr>
        <p:spPr>
          <a:xfrm>
            <a:off x="4211960" y="2852936"/>
            <a:ext cx="720080" cy="720080"/>
          </a:xfrm>
          <a:prstGeom prst="plus">
            <a:avLst>
              <a:gd name="adj" fmla="val 36338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https://xn--80ac1bcbgb9aa.xn--p1ai/wp-content/uploads/1/a/5/1a5218dd03648c09b4e4c632d7a73790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00808"/>
            <a:ext cx="4109728" cy="27398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76" name="Picture 4" descr="https://i2.wp.com/remontnik-pk.ru/wp-content/uploads/2017/07/podcast.jpg?resize=768%2C768&amp;ssl=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484784"/>
            <a:ext cx="3168352" cy="3168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73926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188640"/>
            <a:ext cx="4152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ЛОГИКА?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12887" y="5438300"/>
            <a:ext cx="67269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Компьютерная мышь</a:t>
            </a:r>
          </a:p>
        </p:txBody>
      </p:sp>
      <p:pic>
        <p:nvPicPr>
          <p:cNvPr id="5" name="Picture 4" descr="http://vidnoe.gs-komplekt.ru/upload/iblock/d22/d2251b66e731545fece482569db7617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522" y="1468213"/>
            <a:ext cx="2800617" cy="280061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6" name="Picture 10" descr="http://img.isdevice.ru/thumb/b0/8969299-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541871"/>
            <a:ext cx="2593764" cy="259376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7" name="Picture 2" descr="https://2.bp.blogspot.com/-SWfMdQCpqno/Wus28DrmP4I/AAAAAAAISxM/woUIotMq4ysDe6HN34xGlyPbzg3RCCo3gCLcBGAs/s1600/Mickey%2BMouse%2B%252884%252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703042"/>
            <a:ext cx="2524464" cy="22877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8" name="Крест 7"/>
          <p:cNvSpPr/>
          <p:nvPr/>
        </p:nvSpPr>
        <p:spPr>
          <a:xfrm>
            <a:off x="5908194" y="2699071"/>
            <a:ext cx="576064" cy="576064"/>
          </a:xfrm>
          <a:prstGeom prst="plus">
            <a:avLst>
              <a:gd name="adj" fmla="val 36338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Крест 13"/>
          <p:cNvSpPr/>
          <p:nvPr/>
        </p:nvSpPr>
        <p:spPr>
          <a:xfrm>
            <a:off x="2750186" y="2699071"/>
            <a:ext cx="576064" cy="576064"/>
          </a:xfrm>
          <a:prstGeom prst="plus">
            <a:avLst>
              <a:gd name="adj" fmla="val 36338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631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559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188640"/>
            <a:ext cx="4152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ЛОГИКА?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52276" y="5438300"/>
            <a:ext cx="34481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Штрих-код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504" y="1424796"/>
            <a:ext cx="3914368" cy="40135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48064" y="1647982"/>
            <a:ext cx="3859123" cy="27498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Крест 9"/>
          <p:cNvSpPr/>
          <p:nvPr/>
        </p:nvSpPr>
        <p:spPr>
          <a:xfrm>
            <a:off x="4188299" y="2699071"/>
            <a:ext cx="822952" cy="801938"/>
          </a:xfrm>
          <a:prstGeom prst="plus">
            <a:avLst>
              <a:gd name="adj" fmla="val 36338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17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559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188640"/>
            <a:ext cx="4152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ЛОГИКА?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66715" y="5438300"/>
            <a:ext cx="26192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Ноутбук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267" y="1563638"/>
            <a:ext cx="2238278" cy="22382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851670"/>
            <a:ext cx="2417486" cy="1611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8" y="1491630"/>
            <a:ext cx="2336912" cy="23369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Крест 9"/>
          <p:cNvSpPr/>
          <p:nvPr/>
        </p:nvSpPr>
        <p:spPr>
          <a:xfrm>
            <a:off x="2627784" y="2393256"/>
            <a:ext cx="576064" cy="576064"/>
          </a:xfrm>
          <a:prstGeom prst="plus">
            <a:avLst>
              <a:gd name="adj" fmla="val 36338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Крест 10"/>
          <p:cNvSpPr/>
          <p:nvPr/>
        </p:nvSpPr>
        <p:spPr>
          <a:xfrm>
            <a:off x="5872748" y="2439398"/>
            <a:ext cx="576064" cy="576064"/>
          </a:xfrm>
          <a:prstGeom prst="plus">
            <a:avLst>
              <a:gd name="adj" fmla="val 36338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978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559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188640"/>
            <a:ext cx="4152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ЛОГИКА?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17631" y="5438300"/>
            <a:ext cx="27174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Килобит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74" y="1284051"/>
            <a:ext cx="2262691" cy="37896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461" y="1712603"/>
            <a:ext cx="3351246" cy="2513434"/>
          </a:xfrm>
          <a:prstGeom prst="rect">
            <a:avLst/>
          </a:prstGeom>
        </p:spPr>
      </p:pic>
      <p:sp>
        <p:nvSpPr>
          <p:cNvPr id="8" name="Крест 7"/>
          <p:cNvSpPr/>
          <p:nvPr/>
        </p:nvSpPr>
        <p:spPr>
          <a:xfrm>
            <a:off x="3648087" y="2796030"/>
            <a:ext cx="822952" cy="801938"/>
          </a:xfrm>
          <a:prstGeom prst="plus">
            <a:avLst>
              <a:gd name="adj" fmla="val 36338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739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188640"/>
            <a:ext cx="4152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ЛОГИКА?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47422" y="5438300"/>
            <a:ext cx="42578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Карта памяти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050584"/>
            <a:ext cx="3978188" cy="42001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84" y="1710502"/>
            <a:ext cx="3803457" cy="28802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Крест 6"/>
          <p:cNvSpPr/>
          <p:nvPr/>
        </p:nvSpPr>
        <p:spPr>
          <a:xfrm>
            <a:off x="4035764" y="2874166"/>
            <a:ext cx="822952" cy="801938"/>
          </a:xfrm>
          <a:prstGeom prst="plus">
            <a:avLst>
              <a:gd name="adj" fmla="val 36338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233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188640"/>
            <a:ext cx="4152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ЛОГИКА?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36970" y="5438300"/>
            <a:ext cx="42787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Блок питания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545819"/>
            <a:ext cx="3754939" cy="309140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187" y="1635874"/>
            <a:ext cx="3995929" cy="285096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Крест 9"/>
          <p:cNvSpPr/>
          <p:nvPr/>
        </p:nvSpPr>
        <p:spPr>
          <a:xfrm>
            <a:off x="4035764" y="2874166"/>
            <a:ext cx="822952" cy="801938"/>
          </a:xfrm>
          <a:prstGeom prst="plus">
            <a:avLst>
              <a:gd name="adj" fmla="val 36338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119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23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188640"/>
            <a:ext cx="4152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ЛОГИКА?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21293" y="5438300"/>
            <a:ext cx="291009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Facebook</a:t>
            </a:r>
            <a:endParaRPr lang="ru-RU" sz="54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Крест 6"/>
          <p:cNvSpPr/>
          <p:nvPr/>
        </p:nvSpPr>
        <p:spPr>
          <a:xfrm>
            <a:off x="4035764" y="2874166"/>
            <a:ext cx="822952" cy="801938"/>
          </a:xfrm>
          <a:prstGeom prst="plus">
            <a:avLst>
              <a:gd name="adj" fmla="val 36338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http://tse2.mm.bing.net/th?id=OIP.NuKmztwR-aoDHv8_IPNSvAHaJQ&amp;w=192&amp;h=240&amp;c=7&amp;o=5&amp;pid=1.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9084" y="1105691"/>
            <a:ext cx="3230271" cy="362088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0" name="Picture 4" descr="https://www.gold-japan.jp/pv/images/boo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844824"/>
            <a:ext cx="3343756" cy="261047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229115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32317" y="1772816"/>
            <a:ext cx="7279365" cy="30469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 раунд</a:t>
            </a:r>
          </a:p>
          <a:p>
            <a:pPr algn="ctr"/>
            <a:r>
              <a:rPr lang="ru-RU" sz="9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Найди общее</a:t>
            </a:r>
            <a:endParaRPr lang="ru-RU" sz="9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Где логик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68344" y="593084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266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323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69635" y="1772816"/>
            <a:ext cx="7004738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r>
              <a:rPr lang="ru-RU" sz="96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раунд</a:t>
            </a:r>
          </a:p>
          <a:p>
            <a:pPr algn="ctr"/>
            <a:r>
              <a:rPr lang="ru-RU" sz="8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Добей мудреца</a:t>
            </a:r>
            <a:endParaRPr lang="ru-RU" sz="8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Где логик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68344" y="593084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127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323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67917" y="188639"/>
            <a:ext cx="7585089" cy="261610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«Тридцать 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лет назад компьютеры были </a:t>
            </a: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работе, 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потом 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они появились </a:t>
            </a: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нас дома, а теперь — 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нас в карманах. </a:t>
            </a: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Им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осталось 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только 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забраться 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…….»</a:t>
            </a:r>
          </a:p>
          <a:p>
            <a:pPr algn="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Сэм Винсент</a:t>
            </a:r>
          </a:p>
          <a:p>
            <a:pPr algn="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мериканский сценарист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7867" y="188639"/>
            <a:ext cx="7948265" cy="31085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«Тридцать 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лет назад компьютеры были </a:t>
            </a: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работе, 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потом 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они появились </a:t>
            </a: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нас дома, а теперь — 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нас в карманах. </a:t>
            </a: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Им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осталось 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только 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забраться 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внутрь нас».</a:t>
            </a:r>
          </a:p>
          <a:p>
            <a:pPr algn="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Сэм Винсент</a:t>
            </a:r>
          </a:p>
          <a:p>
            <a:pPr algn="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американский сценарист</a:t>
            </a:r>
          </a:p>
          <a:p>
            <a:pPr algn="ctr"/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512" y="3212975"/>
            <a:ext cx="2880319" cy="29656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3848" y="3212976"/>
            <a:ext cx="2808312" cy="29656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6156176" y="3212976"/>
            <a:ext cx="2821309" cy="29656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98953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05331" y="188639"/>
            <a:ext cx="7998510" cy="172354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</a:t>
            </a:r>
            <a:r>
              <a:rPr lang="ru-RU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Машины должны работать. </a:t>
            </a:r>
            <a:endParaRPr lang="en-US" sz="4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Люди </a:t>
            </a:r>
            <a:r>
              <a:rPr lang="ru-RU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должны </a:t>
            </a:r>
            <a:r>
              <a:rPr lang="ru-RU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…….»</a:t>
            </a:r>
          </a:p>
          <a:p>
            <a:pPr algn="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Девиз компании 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IBM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37804" y="188639"/>
            <a:ext cx="7468391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«Машины должны работать. </a:t>
            </a:r>
            <a:endParaRPr lang="en-US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Люди должны </a:t>
            </a:r>
            <a:r>
              <a:rPr lang="ru-RU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думать»</a:t>
            </a:r>
            <a:endParaRPr lang="ru-RU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Девиз компании </a:t>
            </a:r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IBM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970" r="17254"/>
          <a:stretch/>
        </p:blipFill>
        <p:spPr>
          <a:xfrm>
            <a:off x="6228184" y="2404630"/>
            <a:ext cx="2714521" cy="3429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3848" y="2404631"/>
            <a:ext cx="2903239" cy="3429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64" y="2404630"/>
            <a:ext cx="3003768" cy="3429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65070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3781" y="188639"/>
            <a:ext cx="8753358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Однажды в руки взяв компьютерную мышь, </a:t>
            </a: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оказываешься 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…….»</a:t>
            </a:r>
          </a:p>
          <a:p>
            <a:pPr algn="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Михаил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Мамчич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ч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лен союза журналистов РФ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6538" y="172574"/>
            <a:ext cx="8595302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Однажды в руки взяв компьютерную мышь, </a:t>
            </a:r>
          </a:p>
          <a:p>
            <a:pPr algn="ctr"/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оказываешься в 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мышеловке».</a:t>
            </a:r>
          </a:p>
          <a:p>
            <a:pPr algn="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Михаил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Мамчич</a:t>
            </a:r>
            <a:endParaRPr lang="ru-RU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член союза журналистов РФ</a:t>
            </a:r>
          </a:p>
          <a:p>
            <a:pPr algn="r"/>
            <a:endParaRPr lang="ru-RU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3454" y="2276872"/>
            <a:ext cx="2774370" cy="34540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3848" y="2276873"/>
            <a:ext cx="2880320" cy="34540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28184" y="2276872"/>
            <a:ext cx="2808312" cy="34540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662545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76386" y="188639"/>
            <a:ext cx="7991227" cy="13542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 моих детей, конечно, будет компьютер. </a:t>
            </a:r>
            <a:endParaRPr lang="ru-RU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Но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первым делом они получат 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…….».</a:t>
            </a:r>
          </a:p>
          <a:p>
            <a:pPr algn="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Билл Гейтс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9929" y="188639"/>
            <a:ext cx="8564139" cy="184665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 моих детей, конечно, будет компьютер. </a:t>
            </a:r>
          </a:p>
          <a:p>
            <a:pPr algn="ctr"/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Но первым делом они получат 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книги».</a:t>
            </a:r>
          </a:p>
          <a:p>
            <a:pPr algn="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Билл Гейтс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512" y="2204864"/>
            <a:ext cx="2818657" cy="34563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1840" y="2204864"/>
            <a:ext cx="2880320" cy="34563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1788" y="2204864"/>
            <a:ext cx="2894707" cy="34563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6006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-27030" y="181335"/>
            <a:ext cx="8798241" cy="20005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Если у тебя на компьютере постоянно живут вирусы, </a:t>
            </a:r>
            <a:endParaRPr lang="ru-RU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то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 ещё надо подумать, 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кому в первую очередь</a:t>
            </a:r>
          </a:p>
          <a:p>
            <a:pPr algn="ctr"/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адо …….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».</a:t>
            </a:r>
          </a:p>
          <a:p>
            <a:pPr algn="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Стас Янковский</a:t>
            </a:r>
          </a:p>
          <a:p>
            <a:pPr algn="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олитический деятель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77880" y="158688"/>
            <a:ext cx="8899937" cy="270843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«Если у тебя на компьютере постоянно живут вирусы, </a:t>
            </a:r>
          </a:p>
          <a:p>
            <a:pPr algn="ctr"/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то ещё надо подумать, 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кому в первую очередь</a:t>
            </a:r>
          </a:p>
          <a:p>
            <a:pPr algn="ctr"/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адо лечиться».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Стас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Янковский</a:t>
            </a:r>
          </a:p>
          <a:p>
            <a:pPr algn="r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политический деятель</a:t>
            </a:r>
          </a:p>
          <a:p>
            <a:pPr algn="r"/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688" y="2244331"/>
            <a:ext cx="2880320" cy="34671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61360" y="2244331"/>
            <a:ext cx="2894816" cy="34671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199" y="2244331"/>
            <a:ext cx="2611763" cy="34670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55918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2242" y="1772816"/>
            <a:ext cx="6479531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</a:t>
            </a:r>
            <a:r>
              <a:rPr lang="ru-RU" sz="96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раунд</a:t>
            </a:r>
          </a:p>
          <a:p>
            <a:pPr algn="ctr"/>
            <a:r>
              <a:rPr lang="ru-RU" sz="8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Убери лишнее</a:t>
            </a:r>
            <a:endParaRPr lang="ru-RU" sz="8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Где логик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68344" y="593084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03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323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3528" y="188640"/>
            <a:ext cx="4152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ЛОГИКА?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2484" y="1111970"/>
            <a:ext cx="3816424" cy="26843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184" y="3953125"/>
            <a:ext cx="3715128" cy="26503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053" y="1158081"/>
            <a:ext cx="3521071" cy="263825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9124" y="3988892"/>
            <a:ext cx="3528000" cy="2614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089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3528" y="188640"/>
            <a:ext cx="4152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ЛОГИКА?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52" y="1484784"/>
            <a:ext cx="3744416" cy="23899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4077072"/>
            <a:ext cx="3744416" cy="25202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3312" y="1484784"/>
            <a:ext cx="3761656" cy="23899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3312" y="4077072"/>
            <a:ext cx="3761656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772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3528" y="188640"/>
            <a:ext cx="4152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ЛОГИКА?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678" y="1484785"/>
            <a:ext cx="3736298" cy="2304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4077072"/>
            <a:ext cx="3776527" cy="24482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677" y="4077072"/>
            <a:ext cx="3736299" cy="24482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1484786"/>
            <a:ext cx="3776527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772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3528" y="188640"/>
            <a:ext cx="4152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ЛОГИКА?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358"/>
          <a:stretch/>
        </p:blipFill>
        <p:spPr>
          <a:xfrm>
            <a:off x="6317103" y="2257964"/>
            <a:ext cx="2675805" cy="25395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189" y="2251037"/>
            <a:ext cx="2424545" cy="25301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1612" y="2267418"/>
            <a:ext cx="3089440" cy="25395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755576" y="5066466"/>
            <a:ext cx="71545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Операции с объектами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3669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3528" y="188640"/>
            <a:ext cx="4152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ЛОГИКА?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1328928"/>
            <a:ext cx="3816424" cy="26041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4077073"/>
            <a:ext cx="3816424" cy="25922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2040" y="1328928"/>
            <a:ext cx="3797812" cy="26041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2040" y="4096963"/>
            <a:ext cx="3797812" cy="2572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772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3528" y="188640"/>
            <a:ext cx="4152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ЛОГИКА?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1628800"/>
            <a:ext cx="3744416" cy="237626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52" y="4260482"/>
            <a:ext cx="3744416" cy="237626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032" y="1628800"/>
            <a:ext cx="3810000" cy="237626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6028" y="4260482"/>
            <a:ext cx="3824003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324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26671" y="1772816"/>
            <a:ext cx="6890669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</a:t>
            </a:r>
            <a:r>
              <a:rPr lang="ru-RU" sz="96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раунд</a:t>
            </a:r>
          </a:p>
          <a:p>
            <a:pPr algn="ctr"/>
            <a:r>
              <a:rPr lang="ru-RU" sz="8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Чего не хватает</a:t>
            </a:r>
            <a:endParaRPr lang="ru-RU" sz="8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Где логик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68344" y="593084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678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323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3528" y="188640"/>
            <a:ext cx="4152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ЛОГИКА?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820" y="1231887"/>
            <a:ext cx="7812360" cy="52677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42560" y="2956560"/>
            <a:ext cx="1920240" cy="89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52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3528" y="188640"/>
            <a:ext cx="4152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ЛОГИКА?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370" y="1628800"/>
            <a:ext cx="8619260" cy="332216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21680" y="3017520"/>
            <a:ext cx="96012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811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3528" y="188640"/>
            <a:ext cx="4152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ЛОГИКА?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836" y="1080354"/>
            <a:ext cx="7524328" cy="54449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31920" y="3276600"/>
            <a:ext cx="131064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811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3528" y="188640"/>
            <a:ext cx="4152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ЛОГИКА?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732" y="1268760"/>
            <a:ext cx="8676456" cy="51188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145" t="11199" r="70654" b="77267"/>
          <a:stretch/>
        </p:blipFill>
        <p:spPr>
          <a:xfrm>
            <a:off x="2095130" y="1804432"/>
            <a:ext cx="716280" cy="59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811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3528" y="188640"/>
            <a:ext cx="4152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ЛОГИКА?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456" y="1268760"/>
            <a:ext cx="8197715" cy="51253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6457" y="6187440"/>
            <a:ext cx="280784" cy="206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20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3528" y="188640"/>
            <a:ext cx="4152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ЛОГИКА?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832" y="1330459"/>
            <a:ext cx="7596336" cy="519058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3832" y="1625349"/>
            <a:ext cx="689208" cy="294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20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62518" y="308555"/>
            <a:ext cx="721896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Приз за 2-е место</a:t>
            </a:r>
            <a:endParaRPr lang="ru-RU" sz="72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KVN_T.Z_-_Otbivka_1-_2014_(iPlayer.f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265497" y="6016205"/>
            <a:ext cx="609600" cy="609600"/>
          </a:xfrm>
          <a:prstGeom prst="rect">
            <a:avLst/>
          </a:prstGeom>
        </p:spPr>
      </p:pic>
      <p:pic>
        <p:nvPicPr>
          <p:cNvPr id="7" name="Рисунок 6" descr="https://urok.1sept.ru/articles/682507/img1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00808"/>
            <a:ext cx="7128792" cy="32403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0194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188640"/>
            <a:ext cx="4152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ЛОГИКА?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2060848"/>
            <a:ext cx="2736304" cy="23625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1840" y="2060848"/>
            <a:ext cx="2880320" cy="23625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6176" y="2065218"/>
            <a:ext cx="2846187" cy="23625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3444012" y="4653136"/>
            <a:ext cx="16690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Диск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4146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122" name="Picture 2" descr="https://yt3.ggpht.com/ytc/AAUvwnhpR2_nISIeXOULcXoRX3TabILdvbyXWUhbBaCw=s900-c-k-c0x00ffffff-no-rj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04864"/>
            <a:ext cx="3240360" cy="3240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5" name="Прямоугольник 4"/>
          <p:cNvSpPr/>
          <p:nvPr/>
        </p:nvSpPr>
        <p:spPr>
          <a:xfrm>
            <a:off x="962518" y="308555"/>
            <a:ext cx="721896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Приз за 1-е место</a:t>
            </a:r>
            <a:endParaRPr lang="ru-RU" sz="72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Рисунок 5" descr="https://urok.1sept.ru/articles/682507/img1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708920"/>
            <a:ext cx="5328592" cy="20882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688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188640"/>
            <a:ext cx="4152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ЛОГИКА?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03648" y="5661248"/>
            <a:ext cx="61014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Системы счисления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146" name="Picture 2" descr="https://labs-org.ru/wp-content/uploads/2017/07/1_11-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686"/>
          <a:stretch/>
        </p:blipFill>
        <p:spPr bwMode="auto">
          <a:xfrm>
            <a:off x="899592" y="2852936"/>
            <a:ext cx="3744416" cy="28632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fs.znanio.ru/d5aff2/ab/b1/e69d1c0b0ab34f9850b41b023800c89a2b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71" t="52440" r="8945" b="17952"/>
          <a:stretch/>
        </p:blipFill>
        <p:spPr bwMode="auto">
          <a:xfrm>
            <a:off x="2339752" y="1052736"/>
            <a:ext cx="5204908" cy="1482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6" descr="https://s0.slide-share.ru/s_slide/1df816cf40ca2260c61d655d81c6092c/7c3b0d07-3c74-4a1c-81ec-94ae642dc695.jpe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https://ru-static.z-dn.net/files/d8e/2ef8a4eb96f33e563e0c3d6b0e05456d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5" t="20161" r="14644" b="489"/>
          <a:stretch/>
        </p:blipFill>
        <p:spPr bwMode="auto">
          <a:xfrm>
            <a:off x="5220072" y="2780928"/>
            <a:ext cx="2882636" cy="288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4146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188640"/>
            <a:ext cx="4152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ЛОГИКА?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33054" y="5438300"/>
            <a:ext cx="28865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Матрица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630"/>
          <a:stretch/>
        </p:blipFill>
        <p:spPr>
          <a:xfrm>
            <a:off x="2821500" y="2078943"/>
            <a:ext cx="2783443" cy="20162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60833" y="1851670"/>
            <a:ext cx="3161870" cy="2297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0" name="Picture 2" descr="http://4.bp.blogspot.com/-m40oAqnXSHQ/UyxbVSzC8FI/AAAAAAAAAC4/S94iqkiXa1k/s1600/i-b715ee66bf136b599b4ac901938a6deb-matrix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5" y="1881014"/>
            <a:ext cx="2478745" cy="24120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4755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913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188640"/>
            <a:ext cx="4152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ЛОГИКА?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92587" y="5438300"/>
            <a:ext cx="39674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Переменная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7550" y="1412776"/>
            <a:ext cx="8808900" cy="33625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31890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75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188640"/>
            <a:ext cx="4152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ЛОГИКА?</a:t>
            </a:r>
            <a:endParaRPr lang="ru-RU" sz="5400" b="1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92587" y="5438300"/>
            <a:ext cx="452768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Принтер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64" y="1839148"/>
            <a:ext cx="3131123" cy="25048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242" y="1727282"/>
            <a:ext cx="3000842" cy="30041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0951" y="2123751"/>
            <a:ext cx="2542181" cy="19356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5114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843</TotalTime>
  <Words>268</Words>
  <Application>Microsoft Office PowerPoint</Application>
  <PresentationFormat>Экран (4:3)</PresentationFormat>
  <Paragraphs>117</Paragraphs>
  <Slides>50</Slides>
  <Notes>2</Notes>
  <HiddenSlides>0</HiddenSlides>
  <MMClips>7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3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</dc:creator>
  <cp:lastModifiedBy>Олеся Бочковская</cp:lastModifiedBy>
  <cp:revision>77</cp:revision>
  <dcterms:created xsi:type="dcterms:W3CDTF">2016-01-06T09:44:41Z</dcterms:created>
  <dcterms:modified xsi:type="dcterms:W3CDTF">2021-04-28T20:10:23Z</dcterms:modified>
</cp:coreProperties>
</file>